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75" r:id="rId3"/>
    <p:sldId id="270" r:id="rId4"/>
    <p:sldId id="331" r:id="rId5"/>
    <p:sldId id="322" r:id="rId6"/>
    <p:sldId id="324" r:id="rId7"/>
    <p:sldId id="325" r:id="rId8"/>
    <p:sldId id="318" r:id="rId9"/>
    <p:sldId id="319" r:id="rId10"/>
    <p:sldId id="320" r:id="rId11"/>
    <p:sldId id="338" r:id="rId12"/>
    <p:sldId id="277" r:id="rId13"/>
    <p:sldId id="317" r:id="rId14"/>
    <p:sldId id="334" r:id="rId15"/>
    <p:sldId id="335" r:id="rId16"/>
    <p:sldId id="268" r:id="rId17"/>
    <p:sldId id="330" r:id="rId18"/>
    <p:sldId id="273" r:id="rId19"/>
    <p:sldId id="272" r:id="rId20"/>
    <p:sldId id="274" r:id="rId21"/>
    <p:sldId id="276" r:id="rId22"/>
    <p:sldId id="339" r:id="rId23"/>
    <p:sldId id="323" r:id="rId24"/>
    <p:sldId id="336" r:id="rId25"/>
    <p:sldId id="337" r:id="rId26"/>
    <p:sldId id="328" r:id="rId27"/>
    <p:sldId id="333" r:id="rId28"/>
    <p:sldId id="32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0"/>
    <a:srgbClr val="FFE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A3CB3B-01C4-7F0B-5471-757EB0B88066}" v="1" dt="2025-01-22T23:04:37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25"/>
  </p:normalViewPr>
  <p:slideViewPr>
    <p:cSldViewPr snapToGrid="0">
      <p:cViewPr varScale="1">
        <p:scale>
          <a:sx n="116" d="100"/>
          <a:sy n="116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yrna Najera Perez" userId="S::mnajerap@uoregon.edu::a8464d14-d32c-489a-8798-74f188acf598" providerId="AD" clId="Web-{B0E64BD9-09F0-677C-23EE-7A04462F0586}"/>
    <pc:docChg chg="modSld sldOrd">
      <pc:chgData name="Myrna Najera Perez" userId="S::mnajerap@uoregon.edu::a8464d14-d32c-489a-8798-74f188acf598" providerId="AD" clId="Web-{B0E64BD9-09F0-677C-23EE-7A04462F0586}" dt="2024-10-08T21:49:16.326" v="772" actId="20577"/>
      <pc:docMkLst>
        <pc:docMk/>
      </pc:docMkLst>
      <pc:sldChg chg="modSp ord">
        <pc:chgData name="Myrna Najera Perez" userId="S::mnajerap@uoregon.edu::a8464d14-d32c-489a-8798-74f188acf598" providerId="AD" clId="Web-{B0E64BD9-09F0-677C-23EE-7A04462F0586}" dt="2024-10-08T21:21:43.320" v="319" actId="20577"/>
        <pc:sldMkLst>
          <pc:docMk/>
          <pc:sldMk cId="847106130" sldId="268"/>
        </pc:sldMkLst>
        <pc:spChg chg="mod">
          <ac:chgData name="Myrna Najera Perez" userId="S::mnajerap@uoregon.edu::a8464d14-d32c-489a-8798-74f188acf598" providerId="AD" clId="Web-{B0E64BD9-09F0-677C-23EE-7A04462F0586}" dt="2024-10-08T21:21:43.320" v="319" actId="20577"/>
          <ac:spMkLst>
            <pc:docMk/>
            <pc:sldMk cId="847106130" sldId="268"/>
            <ac:spMk id="5" creationId="{00000000-0000-0000-0000-000000000000}"/>
          </ac:spMkLst>
        </pc:spChg>
      </pc:sldChg>
      <pc:sldChg chg="delSp modSp">
        <pc:chgData name="Myrna Najera Perez" userId="S::mnajerap@uoregon.edu::a8464d14-d32c-489a-8798-74f188acf598" providerId="AD" clId="Web-{B0E64BD9-09F0-677C-23EE-7A04462F0586}" dt="2024-10-08T21:49:16.326" v="772" actId="20577"/>
        <pc:sldMkLst>
          <pc:docMk/>
          <pc:sldMk cId="3531483570" sldId="272"/>
        </pc:sldMkLst>
        <pc:spChg chg="del">
          <ac:chgData name="Myrna Najera Perez" userId="S::mnajerap@uoregon.edu::a8464d14-d32c-489a-8798-74f188acf598" providerId="AD" clId="Web-{B0E64BD9-09F0-677C-23EE-7A04462F0586}" dt="2024-10-08T21:18:28.845" v="242"/>
          <ac:spMkLst>
            <pc:docMk/>
            <pc:sldMk cId="3531483570" sldId="272"/>
            <ac:spMk id="2" creationId="{00000000-0000-0000-0000-000000000000}"/>
          </ac:spMkLst>
        </pc:spChg>
        <pc:spChg chg="mod">
          <ac:chgData name="Myrna Najera Perez" userId="S::mnajerap@uoregon.edu::a8464d14-d32c-489a-8798-74f188acf598" providerId="AD" clId="Web-{B0E64BD9-09F0-677C-23EE-7A04462F0586}" dt="2024-10-08T21:18:40.642" v="243" actId="1076"/>
          <ac:spMkLst>
            <pc:docMk/>
            <pc:sldMk cId="3531483570" sldId="272"/>
            <ac:spMk id="3" creationId="{00000000-0000-0000-0000-000000000000}"/>
          </ac:spMkLst>
        </pc:spChg>
        <pc:spChg chg="mod">
          <ac:chgData name="Myrna Najera Perez" userId="S::mnajerap@uoregon.edu::a8464d14-d32c-489a-8798-74f188acf598" providerId="AD" clId="Web-{B0E64BD9-09F0-677C-23EE-7A04462F0586}" dt="2024-10-08T21:19:13.659" v="251" actId="20577"/>
          <ac:spMkLst>
            <pc:docMk/>
            <pc:sldMk cId="3531483570" sldId="272"/>
            <ac:spMk id="6" creationId="{00000000-0000-0000-0000-000000000000}"/>
          </ac:spMkLst>
        </pc:spChg>
        <pc:spChg chg="mod">
          <ac:chgData name="Myrna Najera Perez" userId="S::mnajerap@uoregon.edu::a8464d14-d32c-489a-8798-74f188acf598" providerId="AD" clId="Web-{B0E64BD9-09F0-677C-23EE-7A04462F0586}" dt="2024-10-08T21:49:16.326" v="772" actId="20577"/>
          <ac:spMkLst>
            <pc:docMk/>
            <pc:sldMk cId="3531483570" sldId="272"/>
            <ac:spMk id="7" creationId="{00000000-0000-0000-0000-000000000000}"/>
          </ac:spMkLst>
        </pc:spChg>
      </pc:sldChg>
      <pc:sldChg chg="delSp modSp ord">
        <pc:chgData name="Myrna Najera Perez" userId="S::mnajerap@uoregon.edu::a8464d14-d32c-489a-8798-74f188acf598" providerId="AD" clId="Web-{B0E64BD9-09F0-677C-23EE-7A04462F0586}" dt="2024-10-08T21:20:04.895" v="301"/>
        <pc:sldMkLst>
          <pc:docMk/>
          <pc:sldMk cId="1824607636" sldId="273"/>
        </pc:sldMkLst>
        <pc:spChg chg="del">
          <ac:chgData name="Myrna Najera Perez" userId="S::mnajerap@uoregon.edu::a8464d14-d32c-489a-8798-74f188acf598" providerId="AD" clId="Web-{B0E64BD9-09F0-677C-23EE-7A04462F0586}" dt="2024-10-08T21:15:53.621" v="223"/>
          <ac:spMkLst>
            <pc:docMk/>
            <pc:sldMk cId="1824607636" sldId="273"/>
            <ac:spMk id="2" creationId="{00000000-0000-0000-0000-000000000000}"/>
          </ac:spMkLst>
        </pc:spChg>
        <pc:spChg chg="mod">
          <ac:chgData name="Myrna Najera Perez" userId="S::mnajerap@uoregon.edu::a8464d14-d32c-489a-8798-74f188acf598" providerId="AD" clId="Web-{B0E64BD9-09F0-677C-23EE-7A04462F0586}" dt="2024-10-08T21:16:38.966" v="226" actId="1076"/>
          <ac:spMkLst>
            <pc:docMk/>
            <pc:sldMk cId="1824607636" sldId="273"/>
            <ac:spMk id="3" creationId="{00000000-0000-0000-0000-000000000000}"/>
          </ac:spMkLst>
        </pc:spChg>
        <pc:spChg chg="mod">
          <ac:chgData name="Myrna Najera Perez" userId="S::mnajerap@uoregon.edu::a8464d14-d32c-489a-8798-74f188acf598" providerId="AD" clId="Web-{B0E64BD9-09F0-677C-23EE-7A04462F0586}" dt="2024-10-08T21:17:34.515" v="241" actId="20577"/>
          <ac:spMkLst>
            <pc:docMk/>
            <pc:sldMk cId="1824607636" sldId="273"/>
            <ac:spMk id="6" creationId="{00000000-0000-0000-0000-000000000000}"/>
          </ac:spMkLst>
        </pc:spChg>
      </pc:sldChg>
      <pc:sldChg chg="modNotes">
        <pc:chgData name="Myrna Najera Perez" userId="S::mnajerap@uoregon.edu::a8464d14-d32c-489a-8798-74f188acf598" providerId="AD" clId="Web-{B0E64BD9-09F0-677C-23EE-7A04462F0586}" dt="2024-10-08T21:07:07.823" v="8"/>
        <pc:sldMkLst>
          <pc:docMk/>
          <pc:sldMk cId="1306087311" sldId="275"/>
        </pc:sldMkLst>
      </pc:sldChg>
      <pc:sldChg chg="addSp delSp modSp">
        <pc:chgData name="Myrna Najera Perez" userId="S::mnajerap@uoregon.edu::a8464d14-d32c-489a-8798-74f188acf598" providerId="AD" clId="Web-{B0E64BD9-09F0-677C-23EE-7A04462F0586}" dt="2024-10-08T21:46:58.853" v="737" actId="1076"/>
        <pc:sldMkLst>
          <pc:docMk/>
          <pc:sldMk cId="1203266300" sldId="276"/>
        </pc:sldMkLst>
        <pc:spChg chg="del">
          <ac:chgData name="Myrna Najera Perez" userId="S::mnajerap@uoregon.edu::a8464d14-d32c-489a-8798-74f188acf598" providerId="AD" clId="Web-{B0E64BD9-09F0-677C-23EE-7A04462F0586}" dt="2024-10-08T21:24:23.262" v="381"/>
          <ac:spMkLst>
            <pc:docMk/>
            <pc:sldMk cId="1203266300" sldId="276"/>
            <ac:spMk id="2" creationId="{00000000-0000-0000-0000-000000000000}"/>
          </ac:spMkLst>
        </pc:spChg>
        <pc:spChg chg="mod">
          <ac:chgData name="Myrna Najera Perez" userId="S::mnajerap@uoregon.edu::a8464d14-d32c-489a-8798-74f188acf598" providerId="AD" clId="Web-{B0E64BD9-09F0-677C-23EE-7A04462F0586}" dt="2024-10-08T21:25:08.873" v="399" actId="1076"/>
          <ac:spMkLst>
            <pc:docMk/>
            <pc:sldMk cId="1203266300" sldId="276"/>
            <ac:spMk id="3" creationId="{00000000-0000-0000-0000-000000000000}"/>
          </ac:spMkLst>
        </pc:spChg>
        <pc:spChg chg="del">
          <ac:chgData name="Myrna Najera Perez" userId="S::mnajerap@uoregon.edu::a8464d14-d32c-489a-8798-74f188acf598" providerId="AD" clId="Web-{B0E64BD9-09F0-677C-23EE-7A04462F0586}" dt="2024-10-08T21:24:25.825" v="382"/>
          <ac:spMkLst>
            <pc:docMk/>
            <pc:sldMk cId="1203266300" sldId="276"/>
            <ac:spMk id="4" creationId="{00000000-0000-0000-0000-000000000000}"/>
          </ac:spMkLst>
        </pc:spChg>
        <pc:spChg chg="mod">
          <ac:chgData name="Myrna Najera Perez" userId="S::mnajerap@uoregon.edu::a8464d14-d32c-489a-8798-74f188acf598" providerId="AD" clId="Web-{B0E64BD9-09F0-677C-23EE-7A04462F0586}" dt="2024-10-08T21:24:46.294" v="388" actId="20577"/>
          <ac:spMkLst>
            <pc:docMk/>
            <pc:sldMk cId="1203266300" sldId="276"/>
            <ac:spMk id="5" creationId="{00000000-0000-0000-0000-000000000000}"/>
          </ac:spMkLst>
        </pc:spChg>
        <pc:spChg chg="mod">
          <ac:chgData name="Myrna Najera Perez" userId="S::mnajerap@uoregon.edu::a8464d14-d32c-489a-8798-74f188acf598" providerId="AD" clId="Web-{B0E64BD9-09F0-677C-23EE-7A04462F0586}" dt="2024-10-08T21:46:49.962" v="736" actId="1076"/>
          <ac:spMkLst>
            <pc:docMk/>
            <pc:sldMk cId="1203266300" sldId="276"/>
            <ac:spMk id="6" creationId="{00000000-0000-0000-0000-000000000000}"/>
          </ac:spMkLst>
        </pc:spChg>
        <pc:spChg chg="del">
          <ac:chgData name="Myrna Najera Perez" userId="S::mnajerap@uoregon.edu::a8464d14-d32c-489a-8798-74f188acf598" providerId="AD" clId="Web-{B0E64BD9-09F0-677C-23EE-7A04462F0586}" dt="2024-10-08T21:25:12.686" v="400"/>
          <ac:spMkLst>
            <pc:docMk/>
            <pc:sldMk cId="1203266300" sldId="276"/>
            <ac:spMk id="8" creationId="{BBD2099A-4161-33E3-F046-6F941D980C5C}"/>
          </ac:spMkLst>
        </pc:spChg>
        <pc:spChg chg="del">
          <ac:chgData name="Myrna Najera Perez" userId="S::mnajerap@uoregon.edu::a8464d14-d32c-489a-8798-74f188acf598" providerId="AD" clId="Web-{B0E64BD9-09F0-677C-23EE-7A04462F0586}" dt="2024-10-08T21:25:13.405" v="401"/>
          <ac:spMkLst>
            <pc:docMk/>
            <pc:sldMk cId="1203266300" sldId="276"/>
            <ac:spMk id="10" creationId="{626D81AC-DDBA-E941-93AE-155BC1C3C22C}"/>
          </ac:spMkLst>
        </pc:spChg>
        <pc:picChg chg="add mod">
          <ac:chgData name="Myrna Najera Perez" userId="S::mnajerap@uoregon.edu::a8464d14-d32c-489a-8798-74f188acf598" providerId="AD" clId="Web-{B0E64BD9-09F0-677C-23EE-7A04462F0586}" dt="2024-10-08T21:46:58.853" v="737" actId="1076"/>
          <ac:picMkLst>
            <pc:docMk/>
            <pc:sldMk cId="1203266300" sldId="276"/>
            <ac:picMk id="7" creationId="{F0E0D823-FFA5-4DBD-AFDB-1DCACCBFDDEE}"/>
          </ac:picMkLst>
        </pc:picChg>
      </pc:sldChg>
      <pc:sldChg chg="delSp modSp">
        <pc:chgData name="Myrna Najera Perez" userId="S::mnajerap@uoregon.edu::a8464d14-d32c-489a-8798-74f188acf598" providerId="AD" clId="Web-{B0E64BD9-09F0-677C-23EE-7A04462F0586}" dt="2024-10-08T21:20:38.474" v="305"/>
        <pc:sldMkLst>
          <pc:docMk/>
          <pc:sldMk cId="3599544818" sldId="321"/>
        </pc:sldMkLst>
        <pc:spChg chg="del">
          <ac:chgData name="Myrna Najera Perez" userId="S::mnajerap@uoregon.edu::a8464d14-d32c-489a-8798-74f188acf598" providerId="AD" clId="Web-{B0E64BD9-09F0-677C-23EE-7A04462F0586}" dt="2024-10-08T21:20:38.474" v="305"/>
          <ac:spMkLst>
            <pc:docMk/>
            <pc:sldMk cId="3599544818" sldId="321"/>
            <ac:spMk id="4" creationId="{00000000-0000-0000-0000-000000000000}"/>
          </ac:spMkLst>
        </pc:spChg>
        <pc:picChg chg="mod">
          <ac:chgData name="Myrna Najera Perez" userId="S::mnajerap@uoregon.edu::a8464d14-d32c-489a-8798-74f188acf598" providerId="AD" clId="Web-{B0E64BD9-09F0-677C-23EE-7A04462F0586}" dt="2024-10-08T21:20:34.693" v="304" actId="1076"/>
          <ac:picMkLst>
            <pc:docMk/>
            <pc:sldMk cId="3599544818" sldId="321"/>
            <ac:picMk id="6" creationId="{5B286EC6-16CB-EF71-1339-0EEC92761590}"/>
          </ac:picMkLst>
        </pc:picChg>
      </pc:sldChg>
      <pc:sldChg chg="addSp delSp modSp">
        <pc:chgData name="Myrna Najera Perez" userId="S::mnajerap@uoregon.edu::a8464d14-d32c-489a-8798-74f188acf598" providerId="AD" clId="Web-{B0E64BD9-09F0-677C-23EE-7A04462F0586}" dt="2024-10-08T21:24:12.856" v="380" actId="20577"/>
        <pc:sldMkLst>
          <pc:docMk/>
          <pc:sldMk cId="2962761325" sldId="323"/>
        </pc:sldMkLst>
        <pc:spChg chg="del">
          <ac:chgData name="Myrna Najera Perez" userId="S::mnajerap@uoregon.edu::a8464d14-d32c-489a-8798-74f188acf598" providerId="AD" clId="Web-{B0E64BD9-09F0-677C-23EE-7A04462F0586}" dt="2024-10-08T21:20:46.084" v="307"/>
          <ac:spMkLst>
            <pc:docMk/>
            <pc:sldMk cId="2962761325" sldId="323"/>
            <ac:spMk id="2" creationId="{1D589F99-01C0-EA02-9939-C65D76FC326C}"/>
          </ac:spMkLst>
        </pc:spChg>
        <pc:spChg chg="mod">
          <ac:chgData name="Myrna Najera Perez" userId="S::mnajerap@uoregon.edu::a8464d14-d32c-489a-8798-74f188acf598" providerId="AD" clId="Web-{B0E64BD9-09F0-677C-23EE-7A04462F0586}" dt="2024-10-08T21:20:58.397" v="308" actId="1076"/>
          <ac:spMkLst>
            <pc:docMk/>
            <pc:sldMk cId="2962761325" sldId="323"/>
            <ac:spMk id="3" creationId="{8F255204-1100-7176-CF80-8BBE1D8F717D}"/>
          </ac:spMkLst>
        </pc:spChg>
        <pc:spChg chg="del">
          <ac:chgData name="Myrna Najera Perez" userId="S::mnajerap@uoregon.edu::a8464d14-d32c-489a-8798-74f188acf598" providerId="AD" clId="Web-{B0E64BD9-09F0-677C-23EE-7A04462F0586}" dt="2024-10-08T21:20:43.896" v="306"/>
          <ac:spMkLst>
            <pc:docMk/>
            <pc:sldMk cId="2962761325" sldId="323"/>
            <ac:spMk id="4" creationId="{3A00DC6A-2764-A663-8DCF-1DAD6C685076}"/>
          </ac:spMkLst>
        </pc:spChg>
        <pc:spChg chg="add del mod">
          <ac:chgData name="Myrna Najera Perez" userId="S::mnajerap@uoregon.edu::a8464d14-d32c-489a-8798-74f188acf598" providerId="AD" clId="Web-{B0E64BD9-09F0-677C-23EE-7A04462F0586}" dt="2024-10-08T21:24:12.856" v="380" actId="20577"/>
          <ac:spMkLst>
            <pc:docMk/>
            <pc:sldMk cId="2962761325" sldId="323"/>
            <ac:spMk id="5" creationId="{EE6063F9-B792-248B-8C44-63BF63F526D2}"/>
          </ac:spMkLst>
        </pc:spChg>
        <pc:spChg chg="mod">
          <ac:chgData name="Myrna Najera Perez" userId="S::mnajerap@uoregon.edu::a8464d14-d32c-489a-8798-74f188acf598" providerId="AD" clId="Web-{B0E64BD9-09F0-677C-23EE-7A04462F0586}" dt="2024-10-08T21:23:40.855" v="368" actId="1076"/>
          <ac:spMkLst>
            <pc:docMk/>
            <pc:sldMk cId="2962761325" sldId="323"/>
            <ac:spMk id="6" creationId="{CFD5AA30-00D7-697D-6774-BD30E92ECE3C}"/>
          </ac:spMkLst>
        </pc:spChg>
        <pc:picChg chg="mod">
          <ac:chgData name="Myrna Najera Perez" userId="S::mnajerap@uoregon.edu::a8464d14-d32c-489a-8798-74f188acf598" providerId="AD" clId="Web-{B0E64BD9-09F0-677C-23EE-7A04462F0586}" dt="2024-10-08T21:23:55.527" v="371" actId="1076"/>
          <ac:picMkLst>
            <pc:docMk/>
            <pc:sldMk cId="2962761325" sldId="323"/>
            <ac:picMk id="8" creationId="{2047CD76-F1FF-EF08-389E-81E4984F28A1}"/>
          </ac:picMkLst>
        </pc:picChg>
      </pc:sldChg>
      <pc:sldChg chg="ord">
        <pc:chgData name="Myrna Najera Perez" userId="S::mnajerap@uoregon.edu::a8464d14-d32c-489a-8798-74f188acf598" providerId="AD" clId="Web-{B0E64BD9-09F0-677C-23EE-7A04462F0586}" dt="2024-10-08T21:20:07.973" v="302"/>
        <pc:sldMkLst>
          <pc:docMk/>
          <pc:sldMk cId="775872094" sldId="330"/>
        </pc:sldMkLst>
      </pc:sldChg>
    </pc:docChg>
  </pc:docChgLst>
  <pc:docChgLst>
    <pc:chgData name="Quinne Hauth" userId="S::qhauth@uoregon.edu::f023628e-fa68-4ca1-ac42-dfb336ab70da" providerId="AD" clId="Web-{7C097738-CBF2-1925-EC6D-E91D0E30DC5E}"/>
    <pc:docChg chg="modSld">
      <pc:chgData name="Quinne Hauth" userId="S::qhauth@uoregon.edu::f023628e-fa68-4ca1-ac42-dfb336ab70da" providerId="AD" clId="Web-{7C097738-CBF2-1925-EC6D-E91D0E30DC5E}" dt="2025-01-16T22:06:28.943" v="85" actId="20577"/>
      <pc:docMkLst>
        <pc:docMk/>
      </pc:docMkLst>
      <pc:sldChg chg="modSp">
        <pc:chgData name="Quinne Hauth" userId="S::qhauth@uoregon.edu::f023628e-fa68-4ca1-ac42-dfb336ab70da" providerId="AD" clId="Web-{7C097738-CBF2-1925-EC6D-E91D0E30DC5E}" dt="2025-01-16T22:06:28.943" v="85" actId="20577"/>
        <pc:sldMkLst>
          <pc:docMk/>
          <pc:sldMk cId="3531483570" sldId="272"/>
        </pc:sldMkLst>
        <pc:spChg chg="mod">
          <ac:chgData name="Quinne Hauth" userId="S::qhauth@uoregon.edu::f023628e-fa68-4ca1-ac42-dfb336ab70da" providerId="AD" clId="Web-{7C097738-CBF2-1925-EC6D-E91D0E30DC5E}" dt="2025-01-16T22:06:28.943" v="85" actId="20577"/>
          <ac:spMkLst>
            <pc:docMk/>
            <pc:sldMk cId="3531483570" sldId="272"/>
            <ac:spMk id="7" creationId="{00000000-0000-0000-0000-000000000000}"/>
          </ac:spMkLst>
        </pc:spChg>
      </pc:sldChg>
    </pc:docChg>
  </pc:docChgLst>
  <pc:docChgLst>
    <pc:chgData name="Myrna Najera Perez" userId="S::mnajerap@uoregon.edu::a8464d14-d32c-489a-8798-74f188acf598" providerId="AD" clId="Web-{A0109734-28FA-1BAB-F1CF-DDA7DF0514B7}"/>
    <pc:docChg chg="addSld delSld modSld">
      <pc:chgData name="Myrna Najera Perez" userId="S::mnajerap@uoregon.edu::a8464d14-d32c-489a-8798-74f188acf598" providerId="AD" clId="Web-{A0109734-28FA-1BAB-F1CF-DDA7DF0514B7}" dt="2024-10-08T18:35:13.759" v="334" actId="20577"/>
      <pc:docMkLst>
        <pc:docMk/>
      </pc:docMkLst>
      <pc:sldChg chg="modSp">
        <pc:chgData name="Myrna Najera Perez" userId="S::mnajerap@uoregon.edu::a8464d14-d32c-489a-8798-74f188acf598" providerId="AD" clId="Web-{A0109734-28FA-1BAB-F1CF-DDA7DF0514B7}" dt="2024-10-08T18:33:50.756" v="316" actId="20577"/>
        <pc:sldMkLst>
          <pc:docMk/>
          <pc:sldMk cId="847106130" sldId="268"/>
        </pc:sldMkLst>
        <pc:spChg chg="mod">
          <ac:chgData name="Myrna Najera Perez" userId="S::mnajerap@uoregon.edu::a8464d14-d32c-489a-8798-74f188acf598" providerId="AD" clId="Web-{A0109734-28FA-1BAB-F1CF-DDA7DF0514B7}" dt="2024-10-08T18:33:38.553" v="315" actId="1076"/>
          <ac:spMkLst>
            <pc:docMk/>
            <pc:sldMk cId="847106130" sldId="268"/>
            <ac:spMk id="3" creationId="{00000000-0000-0000-0000-000000000000}"/>
          </ac:spMkLst>
        </pc:spChg>
        <pc:spChg chg="mod">
          <ac:chgData name="Myrna Najera Perez" userId="S::mnajerap@uoregon.edu::a8464d14-d32c-489a-8798-74f188acf598" providerId="AD" clId="Web-{A0109734-28FA-1BAB-F1CF-DDA7DF0514B7}" dt="2024-10-08T18:11:12.429" v="43" actId="20577"/>
          <ac:spMkLst>
            <pc:docMk/>
            <pc:sldMk cId="847106130" sldId="268"/>
            <ac:spMk id="5" creationId="{00000000-0000-0000-0000-000000000000}"/>
          </ac:spMkLst>
        </pc:spChg>
        <pc:spChg chg="mod">
          <ac:chgData name="Myrna Najera Perez" userId="S::mnajerap@uoregon.edu::a8464d14-d32c-489a-8798-74f188acf598" providerId="AD" clId="Web-{A0109734-28FA-1BAB-F1CF-DDA7DF0514B7}" dt="2024-10-08T18:33:50.756" v="316" actId="20577"/>
          <ac:spMkLst>
            <pc:docMk/>
            <pc:sldMk cId="847106130" sldId="268"/>
            <ac:spMk id="6" creationId="{00000000-0000-0000-0000-000000000000}"/>
          </ac:spMkLst>
        </pc:spChg>
      </pc:sldChg>
      <pc:sldChg chg="modSp del">
        <pc:chgData name="Myrna Najera Perez" userId="S::mnajerap@uoregon.edu::a8464d14-d32c-489a-8798-74f188acf598" providerId="AD" clId="Web-{A0109734-28FA-1BAB-F1CF-DDA7DF0514B7}" dt="2024-10-08T18:21:31.997" v="104"/>
        <pc:sldMkLst>
          <pc:docMk/>
          <pc:sldMk cId="1691850275" sldId="269"/>
        </pc:sldMkLst>
        <pc:spChg chg="mod">
          <ac:chgData name="Myrna Najera Perez" userId="S::mnajerap@uoregon.edu::a8464d14-d32c-489a-8798-74f188acf598" providerId="AD" clId="Web-{A0109734-28FA-1BAB-F1CF-DDA7DF0514B7}" dt="2024-10-08T18:21:20.981" v="103" actId="20577"/>
          <ac:spMkLst>
            <pc:docMk/>
            <pc:sldMk cId="1691850275" sldId="269"/>
            <ac:spMk id="6" creationId="{00000000-0000-0000-0000-000000000000}"/>
          </ac:spMkLst>
        </pc:spChg>
      </pc:sldChg>
      <pc:sldChg chg="modSp">
        <pc:chgData name="Myrna Najera Perez" userId="S::mnajerap@uoregon.edu::a8464d14-d32c-489a-8798-74f188acf598" providerId="AD" clId="Web-{A0109734-28FA-1BAB-F1CF-DDA7DF0514B7}" dt="2024-10-08T18:07:11.717" v="2" actId="20577"/>
        <pc:sldMkLst>
          <pc:docMk/>
          <pc:sldMk cId="2380174974" sldId="270"/>
        </pc:sldMkLst>
        <pc:spChg chg="mod">
          <ac:chgData name="Myrna Najera Perez" userId="S::mnajerap@uoregon.edu::a8464d14-d32c-489a-8798-74f188acf598" providerId="AD" clId="Web-{A0109734-28FA-1BAB-F1CF-DDA7DF0514B7}" dt="2024-10-08T18:07:11.717" v="2" actId="20577"/>
          <ac:spMkLst>
            <pc:docMk/>
            <pc:sldMk cId="2380174974" sldId="270"/>
            <ac:spMk id="4" creationId="{00000000-0000-0000-0000-000000000000}"/>
          </ac:spMkLst>
        </pc:spChg>
      </pc:sldChg>
      <pc:sldChg chg="modSp">
        <pc:chgData name="Myrna Najera Perez" userId="S::mnajerap@uoregon.edu::a8464d14-d32c-489a-8798-74f188acf598" providerId="AD" clId="Web-{A0109734-28FA-1BAB-F1CF-DDA7DF0514B7}" dt="2024-10-08T18:35:13.759" v="334" actId="20577"/>
        <pc:sldMkLst>
          <pc:docMk/>
          <pc:sldMk cId="1824607636" sldId="273"/>
        </pc:sldMkLst>
        <pc:spChg chg="mod">
          <ac:chgData name="Myrna Najera Perez" userId="S::mnajerap@uoregon.edu::a8464d14-d32c-489a-8798-74f188acf598" providerId="AD" clId="Web-{A0109734-28FA-1BAB-F1CF-DDA7DF0514B7}" dt="2024-10-08T18:34:31.414" v="332" actId="1076"/>
          <ac:spMkLst>
            <pc:docMk/>
            <pc:sldMk cId="1824607636" sldId="273"/>
            <ac:spMk id="4" creationId="{00000000-0000-0000-0000-000000000000}"/>
          </ac:spMkLst>
        </pc:spChg>
        <pc:spChg chg="mod">
          <ac:chgData name="Myrna Najera Perez" userId="S::mnajerap@uoregon.edu::a8464d14-d32c-489a-8798-74f188acf598" providerId="AD" clId="Web-{A0109734-28FA-1BAB-F1CF-DDA7DF0514B7}" dt="2024-10-08T18:35:13.759" v="334" actId="20577"/>
          <ac:spMkLst>
            <pc:docMk/>
            <pc:sldMk cId="1824607636" sldId="273"/>
            <ac:spMk id="5" creationId="{00000000-0000-0000-0000-000000000000}"/>
          </ac:spMkLst>
        </pc:spChg>
      </pc:sldChg>
      <pc:sldChg chg="delSp modSp del">
        <pc:chgData name="Myrna Najera Perez" userId="S::mnajerap@uoregon.edu::a8464d14-d32c-489a-8798-74f188acf598" providerId="AD" clId="Web-{A0109734-28FA-1BAB-F1CF-DDA7DF0514B7}" dt="2024-10-08T18:10:54.741" v="41"/>
        <pc:sldMkLst>
          <pc:docMk/>
          <pc:sldMk cId="82060819" sldId="327"/>
        </pc:sldMkLst>
        <pc:spChg chg="mod">
          <ac:chgData name="Myrna Najera Perez" userId="S::mnajerap@uoregon.edu::a8464d14-d32c-489a-8798-74f188acf598" providerId="AD" clId="Web-{A0109734-28FA-1BAB-F1CF-DDA7DF0514B7}" dt="2024-10-08T18:09:51.317" v="21" actId="14100"/>
          <ac:spMkLst>
            <pc:docMk/>
            <pc:sldMk cId="82060819" sldId="327"/>
            <ac:spMk id="5" creationId="{DAFF8910-F168-750B-972E-A53FEF07E486}"/>
          </ac:spMkLst>
        </pc:spChg>
        <pc:spChg chg="del">
          <ac:chgData name="Myrna Najera Perez" userId="S::mnajerap@uoregon.edu::a8464d14-d32c-489a-8798-74f188acf598" providerId="AD" clId="Web-{A0109734-28FA-1BAB-F1CF-DDA7DF0514B7}" dt="2024-10-08T18:08:42.095" v="19"/>
          <ac:spMkLst>
            <pc:docMk/>
            <pc:sldMk cId="82060819" sldId="327"/>
            <ac:spMk id="8" creationId="{B891DF00-B468-1DA4-1988-1293344EE68D}"/>
          </ac:spMkLst>
        </pc:spChg>
        <pc:spChg chg="del">
          <ac:chgData name="Myrna Najera Perez" userId="S::mnajerap@uoregon.edu::a8464d14-d32c-489a-8798-74f188acf598" providerId="AD" clId="Web-{A0109734-28FA-1BAB-F1CF-DDA7DF0514B7}" dt="2024-10-08T18:08:42.080" v="18"/>
          <ac:spMkLst>
            <pc:docMk/>
            <pc:sldMk cId="82060819" sldId="327"/>
            <ac:spMk id="10" creationId="{C7085D8D-82B6-38D2-CD09-149BE486178C}"/>
          </ac:spMkLst>
        </pc:spChg>
        <pc:spChg chg="del">
          <ac:chgData name="Myrna Najera Perez" userId="S::mnajerap@uoregon.edu::a8464d14-d32c-489a-8798-74f188acf598" providerId="AD" clId="Web-{A0109734-28FA-1BAB-F1CF-DDA7DF0514B7}" dt="2024-10-08T18:08:43.361" v="20"/>
          <ac:spMkLst>
            <pc:docMk/>
            <pc:sldMk cId="82060819" sldId="327"/>
            <ac:spMk id="12" creationId="{C58BFBA3-C906-85BB-455F-1A6103E79B8F}"/>
          </ac:spMkLst>
        </pc:spChg>
      </pc:sldChg>
      <pc:sldChg chg="modSp add replId">
        <pc:chgData name="Myrna Najera Perez" userId="S::mnajerap@uoregon.edu::a8464d14-d32c-489a-8798-74f188acf598" providerId="AD" clId="Web-{A0109734-28FA-1BAB-F1CF-DDA7DF0514B7}" dt="2024-10-08T18:18:19.756" v="72" actId="20577"/>
        <pc:sldMkLst>
          <pc:docMk/>
          <pc:sldMk cId="775872094" sldId="330"/>
        </pc:sldMkLst>
        <pc:spChg chg="mod">
          <ac:chgData name="Myrna Najera Perez" userId="S::mnajerap@uoregon.edu::a8464d14-d32c-489a-8798-74f188acf598" providerId="AD" clId="Web-{A0109734-28FA-1BAB-F1CF-DDA7DF0514B7}" dt="2024-10-08T18:10:30.865" v="36" actId="1076"/>
          <ac:spMkLst>
            <pc:docMk/>
            <pc:sldMk cId="775872094" sldId="330"/>
            <ac:spMk id="3" creationId="{00000000-0000-0000-0000-000000000000}"/>
          </ac:spMkLst>
        </pc:spChg>
        <pc:spChg chg="mod">
          <ac:chgData name="Myrna Najera Perez" userId="S::mnajerap@uoregon.edu::a8464d14-d32c-489a-8798-74f188acf598" providerId="AD" clId="Web-{A0109734-28FA-1BAB-F1CF-DDA7DF0514B7}" dt="2024-10-08T18:18:19.756" v="72" actId="20577"/>
          <ac:spMkLst>
            <pc:docMk/>
            <pc:sldMk cId="775872094" sldId="330"/>
            <ac:spMk id="6" creationId="{00000000-0000-0000-0000-000000000000}"/>
          </ac:spMkLst>
        </pc:spChg>
      </pc:sldChg>
    </pc:docChg>
  </pc:docChgLst>
  <pc:docChgLst>
    <pc:chgData name="Quinne Hauth" userId="S::qhauth@uoregon.edu::f023628e-fa68-4ca1-ac42-dfb336ab70da" providerId="AD" clId="Web-{EA6149FA-D23F-9D4D-9887-30F4935E584A}"/>
    <pc:docChg chg="modSld">
      <pc:chgData name="Quinne Hauth" userId="S::qhauth@uoregon.edu::f023628e-fa68-4ca1-ac42-dfb336ab70da" providerId="AD" clId="Web-{EA6149FA-D23F-9D4D-9887-30F4935E584A}" dt="2024-10-08T22:23:04.691" v="3" actId="20577"/>
      <pc:docMkLst>
        <pc:docMk/>
      </pc:docMkLst>
      <pc:sldChg chg="modSp">
        <pc:chgData name="Quinne Hauth" userId="S::qhauth@uoregon.edu::f023628e-fa68-4ca1-ac42-dfb336ab70da" providerId="AD" clId="Web-{EA6149FA-D23F-9D4D-9887-30F4935E584A}" dt="2024-10-08T22:23:04.691" v="3" actId="20577"/>
        <pc:sldMkLst>
          <pc:docMk/>
          <pc:sldMk cId="3531483570" sldId="272"/>
        </pc:sldMkLst>
        <pc:spChg chg="mod">
          <ac:chgData name="Quinne Hauth" userId="S::qhauth@uoregon.edu::f023628e-fa68-4ca1-ac42-dfb336ab70da" providerId="AD" clId="Web-{EA6149FA-D23F-9D4D-9887-30F4935E584A}" dt="2024-10-08T22:23:04.691" v="3" actId="20577"/>
          <ac:spMkLst>
            <pc:docMk/>
            <pc:sldMk cId="3531483570" sldId="272"/>
            <ac:spMk id="7" creationId="{00000000-0000-0000-0000-000000000000}"/>
          </ac:spMkLst>
        </pc:spChg>
      </pc:sldChg>
    </pc:docChg>
  </pc:docChgLst>
  <pc:docChgLst>
    <pc:chgData name="Quinne Hauth" userId="S::qhauth@uoregon.edu::f023628e-fa68-4ca1-ac42-dfb336ab70da" providerId="AD" clId="Web-{92F691DF-068D-4E4D-08B1-AAF9F1324070}"/>
    <pc:docChg chg="addSld delSld modSld sldOrd">
      <pc:chgData name="Quinne Hauth" userId="S::qhauth@uoregon.edu::f023628e-fa68-4ca1-ac42-dfb336ab70da" providerId="AD" clId="Web-{92F691DF-068D-4E4D-08B1-AAF9F1324070}" dt="2025-01-10T04:30:26.620" v="1179"/>
      <pc:docMkLst>
        <pc:docMk/>
      </pc:docMkLst>
      <pc:sldChg chg="addSp delSp modSp">
        <pc:chgData name="Quinne Hauth" userId="S::qhauth@uoregon.edu::f023628e-fa68-4ca1-ac42-dfb336ab70da" providerId="AD" clId="Web-{92F691DF-068D-4E4D-08B1-AAF9F1324070}" dt="2025-01-10T04:06:40.102" v="351" actId="1076"/>
        <pc:sldMkLst>
          <pc:docMk/>
          <pc:sldMk cId="847106130" sldId="268"/>
        </pc:sldMkLst>
        <pc:spChg chg="del">
          <ac:chgData name="Quinne Hauth" userId="S::qhauth@uoregon.edu::f023628e-fa68-4ca1-ac42-dfb336ab70da" providerId="AD" clId="Web-{92F691DF-068D-4E4D-08B1-AAF9F1324070}" dt="2025-01-10T03:59:13.852" v="225"/>
          <ac:spMkLst>
            <pc:docMk/>
            <pc:sldMk cId="847106130" sldId="268"/>
            <ac:spMk id="3" creationId="{00000000-0000-0000-0000-000000000000}"/>
          </ac:spMkLst>
        </pc:spChg>
        <pc:spChg chg="add del">
          <ac:chgData name="Quinne Hauth" userId="S::qhauth@uoregon.edu::f023628e-fa68-4ca1-ac42-dfb336ab70da" providerId="AD" clId="Web-{92F691DF-068D-4E4D-08B1-AAF9F1324070}" dt="2025-01-10T04:00:41.261" v="260"/>
          <ac:spMkLst>
            <pc:docMk/>
            <pc:sldMk cId="847106130" sldId="268"/>
            <ac:spMk id="9" creationId="{CC57DFAA-8A5D-799F-F00A-01F2E27C2B7C}"/>
          </ac:spMkLst>
        </pc:spChg>
        <pc:picChg chg="mod">
          <ac:chgData name="Quinne Hauth" userId="S::qhauth@uoregon.edu::f023628e-fa68-4ca1-ac42-dfb336ab70da" providerId="AD" clId="Web-{92F691DF-068D-4E4D-08B1-AAF9F1324070}" dt="2025-01-10T04:06:40.102" v="349" actId="1076"/>
          <ac:picMkLst>
            <pc:docMk/>
            <pc:sldMk cId="847106130" sldId="268"/>
            <ac:picMk id="2" creationId="{D8138C85-F63C-1B25-0178-DB9938FA2962}"/>
          </ac:picMkLst>
        </pc:picChg>
        <pc:picChg chg="mod">
          <ac:chgData name="Quinne Hauth" userId="S::qhauth@uoregon.edu::f023628e-fa68-4ca1-ac42-dfb336ab70da" providerId="AD" clId="Web-{92F691DF-068D-4E4D-08B1-AAF9F1324070}" dt="2025-01-10T04:06:40.102" v="350" actId="1076"/>
          <ac:picMkLst>
            <pc:docMk/>
            <pc:sldMk cId="847106130" sldId="268"/>
            <ac:picMk id="4" creationId="{0F5CC88E-326B-441B-8953-77F06D86911D}"/>
          </ac:picMkLst>
        </pc:picChg>
        <pc:picChg chg="mod">
          <ac:chgData name="Quinne Hauth" userId="S::qhauth@uoregon.edu::f023628e-fa68-4ca1-ac42-dfb336ab70da" providerId="AD" clId="Web-{92F691DF-068D-4E4D-08B1-AAF9F1324070}" dt="2025-01-10T04:06:40.102" v="351" actId="1076"/>
          <ac:picMkLst>
            <pc:docMk/>
            <pc:sldMk cId="847106130" sldId="268"/>
            <ac:picMk id="7" creationId="{51CD5223-CF1C-98A4-E9DA-39ABEDF0D5AF}"/>
          </ac:picMkLst>
        </pc:picChg>
      </pc:sldChg>
      <pc:sldChg chg="addSp delSp modSp">
        <pc:chgData name="Quinne Hauth" userId="S::qhauth@uoregon.edu::f023628e-fa68-4ca1-ac42-dfb336ab70da" providerId="AD" clId="Web-{92F691DF-068D-4E4D-08B1-AAF9F1324070}" dt="2025-01-10T04:06:02.507" v="347" actId="20577"/>
        <pc:sldMkLst>
          <pc:docMk/>
          <pc:sldMk cId="2380174974" sldId="270"/>
        </pc:sldMkLst>
        <pc:spChg chg="mod">
          <ac:chgData name="Quinne Hauth" userId="S::qhauth@uoregon.edu::f023628e-fa68-4ca1-ac42-dfb336ab70da" providerId="AD" clId="Web-{92F691DF-068D-4E4D-08B1-AAF9F1324070}" dt="2025-01-10T04:06:02.507" v="347" actId="20577"/>
          <ac:spMkLst>
            <pc:docMk/>
            <pc:sldMk cId="2380174974" sldId="270"/>
            <ac:spMk id="4" creationId="{00000000-0000-0000-0000-000000000000}"/>
          </ac:spMkLst>
        </pc:spChg>
        <pc:spChg chg="del">
          <ac:chgData name="Quinne Hauth" userId="S::qhauth@uoregon.edu::f023628e-fa68-4ca1-ac42-dfb336ab70da" providerId="AD" clId="Web-{92F691DF-068D-4E4D-08B1-AAF9F1324070}" dt="2025-01-10T03:58:48.523" v="214"/>
          <ac:spMkLst>
            <pc:docMk/>
            <pc:sldMk cId="2380174974" sldId="270"/>
            <ac:spMk id="5" creationId="{00000000-0000-0000-0000-000000000000}"/>
          </ac:spMkLst>
        </pc:spChg>
        <pc:spChg chg="add">
          <ac:chgData name="Quinne Hauth" userId="S::qhauth@uoregon.edu::f023628e-fa68-4ca1-ac42-dfb336ab70da" providerId="AD" clId="Web-{92F691DF-068D-4E4D-08B1-AAF9F1324070}" dt="2025-01-10T03:58:58.054" v="220"/>
          <ac:spMkLst>
            <pc:docMk/>
            <pc:sldMk cId="2380174974" sldId="270"/>
            <ac:spMk id="9" creationId="{CD14E4A4-2B78-0C13-82BD-C1EB57672C5B}"/>
          </ac:spMkLst>
        </pc:spChg>
      </pc:sldChg>
      <pc:sldChg chg="delSp modSp">
        <pc:chgData name="Quinne Hauth" userId="S::qhauth@uoregon.edu::f023628e-fa68-4ca1-ac42-dfb336ab70da" providerId="AD" clId="Web-{92F691DF-068D-4E4D-08B1-AAF9F1324070}" dt="2025-01-10T04:06:58.790" v="357" actId="20577"/>
        <pc:sldMkLst>
          <pc:docMk/>
          <pc:sldMk cId="3531483570" sldId="272"/>
        </pc:sldMkLst>
        <pc:spChg chg="del">
          <ac:chgData name="Quinne Hauth" userId="S::qhauth@uoregon.edu::f023628e-fa68-4ca1-ac42-dfb336ab70da" providerId="AD" clId="Web-{92F691DF-068D-4E4D-08B1-AAF9F1324070}" dt="2025-01-10T04:00:25.901" v="253"/>
          <ac:spMkLst>
            <pc:docMk/>
            <pc:sldMk cId="3531483570" sldId="272"/>
            <ac:spMk id="3" creationId="{00000000-0000-0000-0000-000000000000}"/>
          </ac:spMkLst>
        </pc:spChg>
        <pc:spChg chg="mod">
          <ac:chgData name="Quinne Hauth" userId="S::qhauth@uoregon.edu::f023628e-fa68-4ca1-ac42-dfb336ab70da" providerId="AD" clId="Web-{92F691DF-068D-4E4D-08B1-AAF9F1324070}" dt="2025-01-10T04:06:58.790" v="357" actId="20577"/>
          <ac:spMkLst>
            <pc:docMk/>
            <pc:sldMk cId="3531483570" sldId="272"/>
            <ac:spMk id="7" creationId="{00000000-0000-0000-0000-000000000000}"/>
          </ac:spMkLst>
        </pc:spChg>
      </pc:sldChg>
      <pc:sldChg chg="addSp delSp modSp">
        <pc:chgData name="Quinne Hauth" userId="S::qhauth@uoregon.edu::f023628e-fa68-4ca1-ac42-dfb336ab70da" providerId="AD" clId="Web-{92F691DF-068D-4E4D-08B1-AAF9F1324070}" dt="2025-01-10T04:00:37.230" v="259"/>
        <pc:sldMkLst>
          <pc:docMk/>
          <pc:sldMk cId="1824607636" sldId="273"/>
        </pc:sldMkLst>
        <pc:spChg chg="del">
          <ac:chgData name="Quinne Hauth" userId="S::qhauth@uoregon.edu::f023628e-fa68-4ca1-ac42-dfb336ab70da" providerId="AD" clId="Web-{92F691DF-068D-4E4D-08B1-AAF9F1324070}" dt="2025-01-10T04:00:28.151" v="254"/>
          <ac:spMkLst>
            <pc:docMk/>
            <pc:sldMk cId="1824607636" sldId="273"/>
            <ac:spMk id="3" creationId="{00000000-0000-0000-0000-000000000000}"/>
          </ac:spMkLst>
        </pc:spChg>
        <pc:spChg chg="add del">
          <ac:chgData name="Quinne Hauth" userId="S::qhauth@uoregon.edu::f023628e-fa68-4ca1-ac42-dfb336ab70da" providerId="AD" clId="Web-{92F691DF-068D-4E4D-08B1-AAF9F1324070}" dt="2025-01-10T04:00:37.230" v="259"/>
          <ac:spMkLst>
            <pc:docMk/>
            <pc:sldMk cId="1824607636" sldId="273"/>
            <ac:spMk id="4" creationId="{4D823F25-0FFB-8311-C644-FA50AE35E673}"/>
          </ac:spMkLst>
        </pc:spChg>
        <pc:spChg chg="mod">
          <ac:chgData name="Quinne Hauth" userId="S::qhauth@uoregon.edu::f023628e-fa68-4ca1-ac42-dfb336ab70da" providerId="AD" clId="Web-{92F691DF-068D-4E4D-08B1-AAF9F1324070}" dt="2025-01-10T04:00:23.682" v="252" actId="20577"/>
          <ac:spMkLst>
            <pc:docMk/>
            <pc:sldMk cId="1824607636" sldId="273"/>
            <ac:spMk id="6" creationId="{00000000-0000-0000-0000-000000000000}"/>
          </ac:spMkLst>
        </pc:spChg>
      </pc:sldChg>
      <pc:sldChg chg="delSp">
        <pc:chgData name="Quinne Hauth" userId="S::qhauth@uoregon.edu::f023628e-fa68-4ca1-ac42-dfb336ab70da" providerId="AD" clId="Web-{92F691DF-068D-4E4D-08B1-AAF9F1324070}" dt="2025-01-10T04:00:46.558" v="262"/>
        <pc:sldMkLst>
          <pc:docMk/>
          <pc:sldMk cId="4063094630" sldId="274"/>
        </pc:sldMkLst>
        <pc:spChg chg="del">
          <ac:chgData name="Quinne Hauth" userId="S::qhauth@uoregon.edu::f023628e-fa68-4ca1-ac42-dfb336ab70da" providerId="AD" clId="Web-{92F691DF-068D-4E4D-08B1-AAF9F1324070}" dt="2025-01-10T04:00:46.558" v="262"/>
          <ac:spMkLst>
            <pc:docMk/>
            <pc:sldMk cId="4063094630" sldId="274"/>
            <ac:spMk id="3" creationId="{00000000-0000-0000-0000-000000000000}"/>
          </ac:spMkLst>
        </pc:spChg>
      </pc:sldChg>
      <pc:sldChg chg="addSp modSp">
        <pc:chgData name="Quinne Hauth" userId="S::qhauth@uoregon.edu::f023628e-fa68-4ca1-ac42-dfb336ab70da" providerId="AD" clId="Web-{92F691DF-068D-4E4D-08B1-AAF9F1324070}" dt="2025-01-10T04:05:46.506" v="344" actId="20577"/>
        <pc:sldMkLst>
          <pc:docMk/>
          <pc:sldMk cId="1306087311" sldId="275"/>
        </pc:sldMkLst>
        <pc:spChg chg="mod">
          <ac:chgData name="Quinne Hauth" userId="S::qhauth@uoregon.edu::f023628e-fa68-4ca1-ac42-dfb336ab70da" providerId="AD" clId="Web-{92F691DF-068D-4E4D-08B1-AAF9F1324070}" dt="2025-01-10T04:01:47.295" v="273" actId="14100"/>
          <ac:spMkLst>
            <pc:docMk/>
            <pc:sldMk cId="1306087311" sldId="275"/>
            <ac:spMk id="6" creationId="{00000000-0000-0000-0000-000000000000}"/>
          </ac:spMkLst>
        </pc:spChg>
        <pc:spChg chg="add mod">
          <ac:chgData name="Quinne Hauth" userId="S::qhauth@uoregon.edu::f023628e-fa68-4ca1-ac42-dfb336ab70da" providerId="AD" clId="Web-{92F691DF-068D-4E4D-08B1-AAF9F1324070}" dt="2025-01-10T04:05:46.506" v="344" actId="20577"/>
          <ac:spMkLst>
            <pc:docMk/>
            <pc:sldMk cId="1306087311" sldId="275"/>
            <ac:spMk id="8" creationId="{1DA748B9-4E4A-4900-C317-62128F60DC0D}"/>
          </ac:spMkLst>
        </pc:spChg>
        <pc:picChg chg="mod">
          <ac:chgData name="Quinne Hauth" userId="S::qhauth@uoregon.edu::f023628e-fa68-4ca1-ac42-dfb336ab70da" providerId="AD" clId="Web-{92F691DF-068D-4E4D-08B1-AAF9F1324070}" dt="2025-01-10T04:01:25.841" v="269" actId="1076"/>
          <ac:picMkLst>
            <pc:docMk/>
            <pc:sldMk cId="1306087311" sldId="275"/>
            <ac:picMk id="7" creationId="{D3525A8F-9180-1C31-F5CC-BE3C911BEF1D}"/>
          </ac:picMkLst>
        </pc:picChg>
      </pc:sldChg>
      <pc:sldChg chg="addSp delSp modSp">
        <pc:chgData name="Quinne Hauth" userId="S::qhauth@uoregon.edu::f023628e-fa68-4ca1-ac42-dfb336ab70da" providerId="AD" clId="Web-{92F691DF-068D-4E4D-08B1-AAF9F1324070}" dt="2025-01-10T04:07:48.620" v="363" actId="1076"/>
        <pc:sldMkLst>
          <pc:docMk/>
          <pc:sldMk cId="1203266300" sldId="276"/>
        </pc:sldMkLst>
        <pc:spChg chg="del">
          <ac:chgData name="Quinne Hauth" userId="S::qhauth@uoregon.edu::f023628e-fa68-4ca1-ac42-dfb336ab70da" providerId="AD" clId="Web-{92F691DF-068D-4E4D-08B1-AAF9F1324070}" dt="2025-01-10T04:00:48.261" v="263"/>
          <ac:spMkLst>
            <pc:docMk/>
            <pc:sldMk cId="1203266300" sldId="276"/>
            <ac:spMk id="3" creationId="{00000000-0000-0000-0000-000000000000}"/>
          </ac:spMkLst>
        </pc:spChg>
        <pc:spChg chg="add">
          <ac:chgData name="Quinne Hauth" userId="S::qhauth@uoregon.edu::f023628e-fa68-4ca1-ac42-dfb336ab70da" providerId="AD" clId="Web-{92F691DF-068D-4E4D-08B1-AAF9F1324070}" dt="2025-01-10T04:07:43.026" v="361"/>
          <ac:spMkLst>
            <pc:docMk/>
            <pc:sldMk cId="1203266300" sldId="276"/>
            <ac:spMk id="4" creationId="{B830CCC6-C792-F9D5-A6E3-917B1E497E10}"/>
          </ac:spMkLst>
        </pc:spChg>
        <pc:spChg chg="del">
          <ac:chgData name="Quinne Hauth" userId="S::qhauth@uoregon.edu::f023628e-fa68-4ca1-ac42-dfb336ab70da" providerId="AD" clId="Web-{92F691DF-068D-4E4D-08B1-AAF9F1324070}" dt="2025-01-10T04:07:42.854" v="360"/>
          <ac:spMkLst>
            <pc:docMk/>
            <pc:sldMk cId="1203266300" sldId="276"/>
            <ac:spMk id="5" creationId="{00000000-0000-0000-0000-000000000000}"/>
          </ac:spMkLst>
        </pc:spChg>
        <pc:spChg chg="mod">
          <ac:chgData name="Quinne Hauth" userId="S::qhauth@uoregon.edu::f023628e-fa68-4ca1-ac42-dfb336ab70da" providerId="AD" clId="Web-{92F691DF-068D-4E4D-08B1-AAF9F1324070}" dt="2025-01-10T04:07:48.620" v="363" actId="1076"/>
          <ac:spMkLst>
            <pc:docMk/>
            <pc:sldMk cId="1203266300" sldId="276"/>
            <ac:spMk id="6" creationId="{00000000-0000-0000-0000-000000000000}"/>
          </ac:spMkLst>
        </pc:spChg>
        <pc:spChg chg="add">
          <ac:chgData name="Quinne Hauth" userId="S::qhauth@uoregon.edu::f023628e-fa68-4ca1-ac42-dfb336ab70da" providerId="AD" clId="Web-{92F691DF-068D-4E4D-08B1-AAF9F1324070}" dt="2025-01-10T04:07:43.026" v="362"/>
          <ac:spMkLst>
            <pc:docMk/>
            <pc:sldMk cId="1203266300" sldId="276"/>
            <ac:spMk id="9" creationId="{CB62FE03-6AD0-49CC-5313-ACAC7483A267}"/>
          </ac:spMkLst>
        </pc:spChg>
      </pc:sldChg>
      <pc:sldChg chg="delSp">
        <pc:chgData name="Quinne Hauth" userId="S::qhauth@uoregon.edu::f023628e-fa68-4ca1-ac42-dfb336ab70da" providerId="AD" clId="Web-{92F691DF-068D-4E4D-08B1-AAF9F1324070}" dt="2025-01-10T03:59:08.836" v="223"/>
        <pc:sldMkLst>
          <pc:docMk/>
          <pc:sldMk cId="2677436857" sldId="277"/>
        </pc:sldMkLst>
        <pc:spChg chg="del">
          <ac:chgData name="Quinne Hauth" userId="S::qhauth@uoregon.edu::f023628e-fa68-4ca1-ac42-dfb336ab70da" providerId="AD" clId="Web-{92F691DF-068D-4E4D-08B1-AAF9F1324070}" dt="2025-01-10T03:59:08.836" v="223"/>
          <ac:spMkLst>
            <pc:docMk/>
            <pc:sldMk cId="2677436857" sldId="277"/>
            <ac:spMk id="3" creationId="{00000000-0000-0000-0000-000000000000}"/>
          </ac:spMkLst>
        </pc:spChg>
      </pc:sldChg>
      <pc:sldChg chg="delSp">
        <pc:chgData name="Quinne Hauth" userId="S::qhauth@uoregon.edu::f023628e-fa68-4ca1-ac42-dfb336ab70da" providerId="AD" clId="Web-{92F691DF-068D-4E4D-08B1-AAF9F1324070}" dt="2025-01-10T03:59:10.789" v="224"/>
        <pc:sldMkLst>
          <pc:docMk/>
          <pc:sldMk cId="2272520891" sldId="317"/>
        </pc:sldMkLst>
        <pc:spChg chg="del">
          <ac:chgData name="Quinne Hauth" userId="S::qhauth@uoregon.edu::f023628e-fa68-4ca1-ac42-dfb336ab70da" providerId="AD" clId="Web-{92F691DF-068D-4E4D-08B1-AAF9F1324070}" dt="2025-01-10T03:59:10.789" v="224"/>
          <ac:spMkLst>
            <pc:docMk/>
            <pc:sldMk cId="2272520891" sldId="317"/>
            <ac:spMk id="3" creationId="{00000000-0000-0000-0000-000000000000}"/>
          </ac:spMkLst>
        </pc:spChg>
      </pc:sldChg>
      <pc:sldChg chg="addSp delSp modSp">
        <pc:chgData name="Quinne Hauth" userId="S::qhauth@uoregon.edu::f023628e-fa68-4ca1-ac42-dfb336ab70da" providerId="AD" clId="Web-{92F691DF-068D-4E4D-08B1-AAF9F1324070}" dt="2025-01-10T04:05:11.802" v="343" actId="1076"/>
        <pc:sldMkLst>
          <pc:docMk/>
          <pc:sldMk cId="3599544818" sldId="321"/>
        </pc:sldMkLst>
        <pc:spChg chg="del">
          <ac:chgData name="Quinne Hauth" userId="S::qhauth@uoregon.edu::f023628e-fa68-4ca1-ac42-dfb336ab70da" providerId="AD" clId="Web-{92F691DF-068D-4E4D-08B1-AAF9F1324070}" dt="2025-01-10T04:00:50.089" v="264"/>
          <ac:spMkLst>
            <pc:docMk/>
            <pc:sldMk cId="3599544818" sldId="321"/>
            <ac:spMk id="3" creationId="{00000000-0000-0000-0000-000000000000}"/>
          </ac:spMkLst>
        </pc:spChg>
        <pc:spChg chg="add">
          <ac:chgData name="Quinne Hauth" userId="S::qhauth@uoregon.edu::f023628e-fa68-4ca1-ac42-dfb336ab70da" providerId="AD" clId="Web-{92F691DF-068D-4E4D-08B1-AAF9F1324070}" dt="2025-01-10T04:00:59.371" v="265"/>
          <ac:spMkLst>
            <pc:docMk/>
            <pc:sldMk cId="3599544818" sldId="321"/>
            <ac:spMk id="4" creationId="{CD192708-6D30-C06E-8CE5-91970404EE50}"/>
          </ac:spMkLst>
        </pc:spChg>
        <pc:spChg chg="mod">
          <ac:chgData name="Quinne Hauth" userId="S::qhauth@uoregon.edu::f023628e-fa68-4ca1-ac42-dfb336ab70da" providerId="AD" clId="Web-{92F691DF-068D-4E4D-08B1-AAF9F1324070}" dt="2025-01-10T04:02:27.702" v="288" actId="1076"/>
          <ac:spMkLst>
            <pc:docMk/>
            <pc:sldMk cId="3599544818" sldId="321"/>
            <ac:spMk id="5" creationId="{00000000-0000-0000-0000-000000000000}"/>
          </ac:spMkLst>
        </pc:spChg>
        <pc:spChg chg="add mod">
          <ac:chgData name="Quinne Hauth" userId="S::qhauth@uoregon.edu::f023628e-fa68-4ca1-ac42-dfb336ab70da" providerId="AD" clId="Web-{92F691DF-068D-4E4D-08B1-AAF9F1324070}" dt="2025-01-10T04:05:11.802" v="343" actId="1076"/>
          <ac:spMkLst>
            <pc:docMk/>
            <pc:sldMk cId="3599544818" sldId="321"/>
            <ac:spMk id="8" creationId="{B71BEB86-6D95-C295-504F-A1581C5D4E06}"/>
          </ac:spMkLst>
        </pc:spChg>
        <pc:picChg chg="del mod">
          <ac:chgData name="Quinne Hauth" userId="S::qhauth@uoregon.edu::f023628e-fa68-4ca1-ac42-dfb336ab70da" providerId="AD" clId="Web-{92F691DF-068D-4E4D-08B1-AAF9F1324070}" dt="2025-01-10T04:02:24.874" v="287"/>
          <ac:picMkLst>
            <pc:docMk/>
            <pc:sldMk cId="3599544818" sldId="321"/>
            <ac:picMk id="6" creationId="{5B286EC6-16CB-EF71-1339-0EEC92761590}"/>
          </ac:picMkLst>
        </pc:picChg>
      </pc:sldChg>
      <pc:sldChg chg="addSp delSp modSp">
        <pc:chgData name="Quinne Hauth" userId="S::qhauth@uoregon.edu::f023628e-fa68-4ca1-ac42-dfb336ab70da" providerId="AD" clId="Web-{92F691DF-068D-4E4D-08B1-AAF9F1324070}" dt="2025-01-10T04:06:19.351" v="348" actId="14100"/>
        <pc:sldMkLst>
          <pc:docMk/>
          <pc:sldMk cId="1522512754" sldId="322"/>
        </pc:sldMkLst>
        <pc:spChg chg="del">
          <ac:chgData name="Quinne Hauth" userId="S::qhauth@uoregon.edu::f023628e-fa68-4ca1-ac42-dfb336ab70da" providerId="AD" clId="Web-{92F691DF-068D-4E4D-08B1-AAF9F1324070}" dt="2025-01-10T03:59:05.086" v="222"/>
          <ac:spMkLst>
            <pc:docMk/>
            <pc:sldMk cId="1522512754" sldId="322"/>
            <ac:spMk id="3" creationId="{A0C4C136-9D3E-C4D6-FCD8-5DDE05BC1AEF}"/>
          </ac:spMkLst>
        </pc:spChg>
        <pc:spChg chg="mod">
          <ac:chgData name="Quinne Hauth" userId="S::qhauth@uoregon.edu::f023628e-fa68-4ca1-ac42-dfb336ab70da" providerId="AD" clId="Web-{92F691DF-068D-4E4D-08B1-AAF9F1324070}" dt="2025-01-10T04:06:19.351" v="348" actId="14100"/>
          <ac:spMkLst>
            <pc:docMk/>
            <pc:sldMk cId="1522512754" sldId="322"/>
            <ac:spMk id="6" creationId="{DD532369-6A0B-C8B2-5541-22C3DED40AFC}"/>
          </ac:spMkLst>
        </pc:spChg>
        <pc:spChg chg="add mod">
          <ac:chgData name="Quinne Hauth" userId="S::qhauth@uoregon.edu::f023628e-fa68-4ca1-ac42-dfb336ab70da" providerId="AD" clId="Web-{92F691DF-068D-4E4D-08B1-AAF9F1324070}" dt="2025-01-10T03:45:06.071" v="198" actId="1076"/>
          <ac:spMkLst>
            <pc:docMk/>
            <pc:sldMk cId="1522512754" sldId="322"/>
            <ac:spMk id="8" creationId="{E0E14A7F-99D2-4FCD-2DBB-AEA6A26C240D}"/>
          </ac:spMkLst>
        </pc:spChg>
      </pc:sldChg>
      <pc:sldChg chg="addSp delSp modSp ord">
        <pc:chgData name="Quinne Hauth" userId="S::qhauth@uoregon.edu::f023628e-fa68-4ca1-ac42-dfb336ab70da" providerId="AD" clId="Web-{92F691DF-068D-4E4D-08B1-AAF9F1324070}" dt="2025-01-10T04:29:48.244" v="1174" actId="20577"/>
        <pc:sldMkLst>
          <pc:docMk/>
          <pc:sldMk cId="2962761325" sldId="323"/>
        </pc:sldMkLst>
        <pc:spChg chg="del">
          <ac:chgData name="Quinne Hauth" userId="S::qhauth@uoregon.edu::f023628e-fa68-4ca1-ac42-dfb336ab70da" providerId="AD" clId="Web-{92F691DF-068D-4E4D-08B1-AAF9F1324070}" dt="2025-01-10T04:00:43.417" v="261"/>
          <ac:spMkLst>
            <pc:docMk/>
            <pc:sldMk cId="2962761325" sldId="323"/>
            <ac:spMk id="3" creationId="{8F255204-1100-7176-CF80-8BBE1D8F717D}"/>
          </ac:spMkLst>
        </pc:spChg>
        <pc:spChg chg="add">
          <ac:chgData name="Quinne Hauth" userId="S::qhauth@uoregon.edu::f023628e-fa68-4ca1-ac42-dfb336ab70da" providerId="AD" clId="Web-{92F691DF-068D-4E4D-08B1-AAF9F1324070}" dt="2025-01-10T04:08:03.917" v="365"/>
          <ac:spMkLst>
            <pc:docMk/>
            <pc:sldMk cId="2962761325" sldId="323"/>
            <ac:spMk id="4" creationId="{C04E0B92-BC49-D212-5EA0-0442C51E7185}"/>
          </ac:spMkLst>
        </pc:spChg>
        <pc:spChg chg="del">
          <ac:chgData name="Quinne Hauth" userId="S::qhauth@uoregon.edu::f023628e-fa68-4ca1-ac42-dfb336ab70da" providerId="AD" clId="Web-{92F691DF-068D-4E4D-08B1-AAF9F1324070}" dt="2025-01-10T04:08:03.854" v="364"/>
          <ac:spMkLst>
            <pc:docMk/>
            <pc:sldMk cId="2962761325" sldId="323"/>
            <ac:spMk id="5" creationId="{EE6063F9-B792-248B-8C44-63BF63F526D2}"/>
          </ac:spMkLst>
        </pc:spChg>
        <pc:spChg chg="mod">
          <ac:chgData name="Quinne Hauth" userId="S::qhauth@uoregon.edu::f023628e-fa68-4ca1-ac42-dfb336ab70da" providerId="AD" clId="Web-{92F691DF-068D-4E4D-08B1-AAF9F1324070}" dt="2025-01-10T04:29:48.244" v="1174" actId="20577"/>
          <ac:spMkLst>
            <pc:docMk/>
            <pc:sldMk cId="2962761325" sldId="323"/>
            <ac:spMk id="6" creationId="{CFD5AA30-00D7-697D-6774-BD30E92ECE3C}"/>
          </ac:spMkLst>
        </pc:spChg>
        <pc:spChg chg="add mod">
          <ac:chgData name="Quinne Hauth" userId="S::qhauth@uoregon.edu::f023628e-fa68-4ca1-ac42-dfb336ab70da" providerId="AD" clId="Web-{92F691DF-068D-4E4D-08B1-AAF9F1324070}" dt="2025-01-10T04:08:14.167" v="383" actId="20577"/>
          <ac:spMkLst>
            <pc:docMk/>
            <pc:sldMk cId="2962761325" sldId="323"/>
            <ac:spMk id="9" creationId="{CF458869-4C3B-248C-85D1-7B1D983559C4}"/>
          </ac:spMkLst>
        </pc:spChg>
        <pc:picChg chg="del">
          <ac:chgData name="Quinne Hauth" userId="S::qhauth@uoregon.edu::f023628e-fa68-4ca1-ac42-dfb336ab70da" providerId="AD" clId="Web-{92F691DF-068D-4E4D-08B1-AAF9F1324070}" dt="2025-01-10T04:02:34.859" v="289"/>
          <ac:picMkLst>
            <pc:docMk/>
            <pc:sldMk cId="2962761325" sldId="323"/>
            <ac:picMk id="8" creationId="{2047CD76-F1FF-EF08-389E-81E4984F28A1}"/>
          </ac:picMkLst>
        </pc:picChg>
      </pc:sldChg>
      <pc:sldChg chg="modSp">
        <pc:chgData name="Quinne Hauth" userId="S::qhauth@uoregon.edu::f023628e-fa68-4ca1-ac42-dfb336ab70da" providerId="AD" clId="Web-{92F691DF-068D-4E4D-08B1-AAF9F1324070}" dt="2025-01-10T03:57:05.113" v="201" actId="20577"/>
        <pc:sldMkLst>
          <pc:docMk/>
          <pc:sldMk cId="3982034968" sldId="325"/>
        </pc:sldMkLst>
        <pc:spChg chg="mod">
          <ac:chgData name="Quinne Hauth" userId="S::qhauth@uoregon.edu::f023628e-fa68-4ca1-ac42-dfb336ab70da" providerId="AD" clId="Web-{92F691DF-068D-4E4D-08B1-AAF9F1324070}" dt="2025-01-10T03:57:05.113" v="201" actId="20577"/>
          <ac:spMkLst>
            <pc:docMk/>
            <pc:sldMk cId="3982034968" sldId="325"/>
            <ac:spMk id="6" creationId="{B04AC685-CAFE-7219-C47A-69A71691F760}"/>
          </ac:spMkLst>
        </pc:spChg>
      </pc:sldChg>
      <pc:sldChg chg="ord">
        <pc:chgData name="Quinne Hauth" userId="S::qhauth@uoregon.edu::f023628e-fa68-4ca1-ac42-dfb336ab70da" providerId="AD" clId="Web-{92F691DF-068D-4E4D-08B1-AAF9F1324070}" dt="2025-01-10T04:30:26.620" v="1179"/>
        <pc:sldMkLst>
          <pc:docMk/>
          <pc:sldMk cId="2801997049" sldId="328"/>
        </pc:sldMkLst>
      </pc:sldChg>
      <pc:sldChg chg="delSp modSp">
        <pc:chgData name="Quinne Hauth" userId="S::qhauth@uoregon.edu::f023628e-fa68-4ca1-ac42-dfb336ab70da" providerId="AD" clId="Web-{92F691DF-068D-4E4D-08B1-AAF9F1324070}" dt="2025-01-10T04:00:32.558" v="257"/>
        <pc:sldMkLst>
          <pc:docMk/>
          <pc:sldMk cId="775872094" sldId="330"/>
        </pc:sldMkLst>
        <pc:spChg chg="del">
          <ac:chgData name="Quinne Hauth" userId="S::qhauth@uoregon.edu::f023628e-fa68-4ca1-ac42-dfb336ab70da" providerId="AD" clId="Web-{92F691DF-068D-4E4D-08B1-AAF9F1324070}" dt="2025-01-10T04:00:32.558" v="257"/>
          <ac:spMkLst>
            <pc:docMk/>
            <pc:sldMk cId="775872094" sldId="330"/>
            <ac:spMk id="3" creationId="{00000000-0000-0000-0000-000000000000}"/>
          </ac:spMkLst>
        </pc:spChg>
        <pc:spChg chg="mod">
          <ac:chgData name="Quinne Hauth" userId="S::qhauth@uoregon.edu::f023628e-fa68-4ca1-ac42-dfb336ab70da" providerId="AD" clId="Web-{92F691DF-068D-4E4D-08B1-AAF9F1324070}" dt="2025-01-10T04:00:32.198" v="256" actId="20577"/>
          <ac:spMkLst>
            <pc:docMk/>
            <pc:sldMk cId="775872094" sldId="330"/>
            <ac:spMk id="6" creationId="{00000000-0000-0000-0000-000000000000}"/>
          </ac:spMkLst>
        </pc:spChg>
      </pc:sldChg>
      <pc:sldChg chg="delSp">
        <pc:chgData name="Quinne Hauth" userId="S::qhauth@uoregon.edu::f023628e-fa68-4ca1-ac42-dfb336ab70da" providerId="AD" clId="Web-{92F691DF-068D-4E4D-08B1-AAF9F1324070}" dt="2025-01-10T03:59:01.789" v="221"/>
        <pc:sldMkLst>
          <pc:docMk/>
          <pc:sldMk cId="87558973" sldId="331"/>
        </pc:sldMkLst>
        <pc:spChg chg="del">
          <ac:chgData name="Quinne Hauth" userId="S::qhauth@uoregon.edu::f023628e-fa68-4ca1-ac42-dfb336ab70da" providerId="AD" clId="Web-{92F691DF-068D-4E4D-08B1-AAF9F1324070}" dt="2025-01-10T03:59:01.789" v="221"/>
          <ac:spMkLst>
            <pc:docMk/>
            <pc:sldMk cId="87558973" sldId="331"/>
            <ac:spMk id="3" creationId="{00000000-0000-0000-0000-000000000000}"/>
          </ac:spMkLst>
        </pc:spChg>
      </pc:sldChg>
      <pc:sldChg chg="delSp modSp add replId">
        <pc:chgData name="Quinne Hauth" userId="S::qhauth@uoregon.edu::f023628e-fa68-4ca1-ac42-dfb336ab70da" providerId="AD" clId="Web-{92F691DF-068D-4E4D-08B1-AAF9F1324070}" dt="2025-01-10T03:58:56.273" v="219" actId="20577"/>
        <pc:sldMkLst>
          <pc:docMk/>
          <pc:sldMk cId="428382123" sldId="332"/>
        </pc:sldMkLst>
        <pc:spChg chg="mod">
          <ac:chgData name="Quinne Hauth" userId="S::qhauth@uoregon.edu::f023628e-fa68-4ca1-ac42-dfb336ab70da" providerId="AD" clId="Web-{92F691DF-068D-4E4D-08B1-AAF9F1324070}" dt="2025-01-10T03:42:33.628" v="61" actId="20577"/>
          <ac:spMkLst>
            <pc:docMk/>
            <pc:sldMk cId="428382123" sldId="332"/>
            <ac:spMk id="5" creationId="{00000000-0000-0000-0000-000000000000}"/>
          </ac:spMkLst>
        </pc:spChg>
        <pc:spChg chg="mod">
          <ac:chgData name="Quinne Hauth" userId="S::qhauth@uoregon.edu::f023628e-fa68-4ca1-ac42-dfb336ab70da" providerId="AD" clId="Web-{92F691DF-068D-4E4D-08B1-AAF9F1324070}" dt="2025-01-10T03:58:56.273" v="219" actId="20577"/>
          <ac:spMkLst>
            <pc:docMk/>
            <pc:sldMk cId="428382123" sldId="332"/>
            <ac:spMk id="6" creationId="{00000000-0000-0000-0000-000000000000}"/>
          </ac:spMkLst>
        </pc:spChg>
        <pc:picChg chg="del">
          <ac:chgData name="Quinne Hauth" userId="S::qhauth@uoregon.edu::f023628e-fa68-4ca1-ac42-dfb336ab70da" providerId="AD" clId="Web-{92F691DF-068D-4E4D-08B1-AAF9F1324070}" dt="2025-01-10T03:20:16.354" v="1"/>
          <ac:picMkLst>
            <pc:docMk/>
            <pc:sldMk cId="428382123" sldId="332"/>
            <ac:picMk id="7" creationId="{D3525A8F-9180-1C31-F5CC-BE3C911BEF1D}"/>
          </ac:picMkLst>
        </pc:picChg>
      </pc:sldChg>
      <pc:sldChg chg="addSp modSp new ord">
        <pc:chgData name="Quinne Hauth" userId="S::qhauth@uoregon.edu::f023628e-fa68-4ca1-ac42-dfb336ab70da" providerId="AD" clId="Web-{92F691DF-068D-4E4D-08B1-AAF9F1324070}" dt="2025-01-10T04:30:24.917" v="1178"/>
        <pc:sldMkLst>
          <pc:docMk/>
          <pc:sldMk cId="71189085" sldId="333"/>
        </pc:sldMkLst>
        <pc:picChg chg="add mod">
          <ac:chgData name="Quinne Hauth" userId="S::qhauth@uoregon.edu::f023628e-fa68-4ca1-ac42-dfb336ab70da" providerId="AD" clId="Web-{92F691DF-068D-4E4D-08B1-AAF9F1324070}" dt="2025-01-10T04:09:56.546" v="425" actId="1076"/>
          <ac:picMkLst>
            <pc:docMk/>
            <pc:sldMk cId="71189085" sldId="333"/>
            <ac:picMk id="2" creationId="{1610944E-C68D-10E3-0B66-BDE8EFB40C86}"/>
          </ac:picMkLst>
        </pc:picChg>
      </pc:sldChg>
      <pc:sldChg chg="add del replId">
        <pc:chgData name="Quinne Hauth" userId="S::qhauth@uoregon.edu::f023628e-fa68-4ca1-ac42-dfb336ab70da" providerId="AD" clId="Web-{92F691DF-068D-4E4D-08B1-AAF9F1324070}" dt="2025-01-10T04:10:51.610" v="428"/>
        <pc:sldMkLst>
          <pc:docMk/>
          <pc:sldMk cId="2744772614" sldId="334"/>
        </pc:sldMkLst>
      </pc:sldChg>
      <pc:sldChg chg="delSp modSp add ord replId">
        <pc:chgData name="Quinne Hauth" userId="S::qhauth@uoregon.edu::f023628e-fa68-4ca1-ac42-dfb336ab70da" providerId="AD" clId="Web-{92F691DF-068D-4E4D-08B1-AAF9F1324070}" dt="2025-01-10T04:20:23.208" v="770" actId="20577"/>
        <pc:sldMkLst>
          <pc:docMk/>
          <pc:sldMk cId="3889593909" sldId="334"/>
        </pc:sldMkLst>
        <pc:spChg chg="mod">
          <ac:chgData name="Quinne Hauth" userId="S::qhauth@uoregon.edu::f023628e-fa68-4ca1-ac42-dfb336ab70da" providerId="AD" clId="Web-{92F691DF-068D-4E4D-08B1-AAF9F1324070}" dt="2025-01-10T04:11:15.580" v="448" actId="20577"/>
          <ac:spMkLst>
            <pc:docMk/>
            <pc:sldMk cId="3889593909" sldId="334"/>
            <ac:spMk id="5" creationId="{00000000-0000-0000-0000-000000000000}"/>
          </ac:spMkLst>
        </pc:spChg>
        <pc:spChg chg="mod">
          <ac:chgData name="Quinne Hauth" userId="S::qhauth@uoregon.edu::f023628e-fa68-4ca1-ac42-dfb336ab70da" providerId="AD" clId="Web-{92F691DF-068D-4E4D-08B1-AAF9F1324070}" dt="2025-01-10T04:20:23.208" v="770" actId="20577"/>
          <ac:spMkLst>
            <pc:docMk/>
            <pc:sldMk cId="3889593909" sldId="334"/>
            <ac:spMk id="6" creationId="{00000000-0000-0000-0000-000000000000}"/>
          </ac:spMkLst>
        </pc:spChg>
        <pc:picChg chg="del">
          <ac:chgData name="Quinne Hauth" userId="S::qhauth@uoregon.edu::f023628e-fa68-4ca1-ac42-dfb336ab70da" providerId="AD" clId="Web-{92F691DF-068D-4E4D-08B1-AAF9F1324070}" dt="2025-01-10T04:11:38.487" v="464"/>
          <ac:picMkLst>
            <pc:docMk/>
            <pc:sldMk cId="3889593909" sldId="334"/>
            <ac:picMk id="2" creationId="{D8138C85-F63C-1B25-0178-DB9938FA2962}"/>
          </ac:picMkLst>
        </pc:picChg>
        <pc:picChg chg="del">
          <ac:chgData name="Quinne Hauth" userId="S::qhauth@uoregon.edu::f023628e-fa68-4ca1-ac42-dfb336ab70da" providerId="AD" clId="Web-{92F691DF-068D-4E4D-08B1-AAF9F1324070}" dt="2025-01-10T04:11:37.518" v="463"/>
          <ac:picMkLst>
            <pc:docMk/>
            <pc:sldMk cId="3889593909" sldId="334"/>
            <ac:picMk id="4" creationId="{0F5CC88E-326B-441B-8953-77F06D86911D}"/>
          </ac:picMkLst>
        </pc:picChg>
        <pc:picChg chg="del">
          <ac:chgData name="Quinne Hauth" userId="S::qhauth@uoregon.edu::f023628e-fa68-4ca1-ac42-dfb336ab70da" providerId="AD" clId="Web-{92F691DF-068D-4E4D-08B1-AAF9F1324070}" dt="2025-01-10T04:11:39.518" v="465"/>
          <ac:picMkLst>
            <pc:docMk/>
            <pc:sldMk cId="3889593909" sldId="334"/>
            <ac:picMk id="7" creationId="{51CD5223-CF1C-98A4-E9DA-39ABEDF0D5AF}"/>
          </ac:picMkLst>
        </pc:picChg>
      </pc:sldChg>
      <pc:sldChg chg="addSp delSp modSp new">
        <pc:chgData name="Quinne Hauth" userId="S::qhauth@uoregon.edu::f023628e-fa68-4ca1-ac42-dfb336ab70da" providerId="AD" clId="Web-{92F691DF-068D-4E4D-08B1-AAF9F1324070}" dt="2025-01-10T04:21:22.788" v="789" actId="1076"/>
        <pc:sldMkLst>
          <pc:docMk/>
          <pc:sldMk cId="587630517" sldId="335"/>
        </pc:sldMkLst>
        <pc:spChg chg="add mod">
          <ac:chgData name="Quinne Hauth" userId="S::qhauth@uoregon.edu::f023628e-fa68-4ca1-ac42-dfb336ab70da" providerId="AD" clId="Web-{92F691DF-068D-4E4D-08B1-AAF9F1324070}" dt="2025-01-10T04:20:37.631" v="774" actId="14100"/>
          <ac:spMkLst>
            <pc:docMk/>
            <pc:sldMk cId="587630517" sldId="335"/>
            <ac:spMk id="8" creationId="{874C669E-39C4-2EB0-5FD3-D6142E20E146}"/>
          </ac:spMkLst>
        </pc:spChg>
        <pc:spChg chg="add mod">
          <ac:chgData name="Quinne Hauth" userId="S::qhauth@uoregon.edu::f023628e-fa68-4ca1-ac42-dfb336ab70da" providerId="AD" clId="Web-{92F691DF-068D-4E4D-08B1-AAF9F1324070}" dt="2025-01-10T04:21:22.585" v="788" actId="1076"/>
          <ac:spMkLst>
            <pc:docMk/>
            <pc:sldMk cId="587630517" sldId="335"/>
            <ac:spMk id="9" creationId="{DB717ADD-FF49-1E52-6E81-FCD9BFA5E745}"/>
          </ac:spMkLst>
        </pc:spChg>
        <pc:spChg chg="add mod">
          <ac:chgData name="Quinne Hauth" userId="S::qhauth@uoregon.edu::f023628e-fa68-4ca1-ac42-dfb336ab70da" providerId="AD" clId="Web-{92F691DF-068D-4E4D-08B1-AAF9F1324070}" dt="2025-01-10T04:21:02.319" v="785" actId="14100"/>
          <ac:spMkLst>
            <pc:docMk/>
            <pc:sldMk cId="587630517" sldId="335"/>
            <ac:spMk id="10" creationId="{E3A29EAC-57F1-6496-ADC7-B42E10B65AA8}"/>
          </ac:spMkLst>
        </pc:spChg>
        <pc:picChg chg="add del mod">
          <ac:chgData name="Quinne Hauth" userId="S::qhauth@uoregon.edu::f023628e-fa68-4ca1-ac42-dfb336ab70da" providerId="AD" clId="Web-{92F691DF-068D-4E4D-08B1-AAF9F1324070}" dt="2025-01-10T04:13:56.820" v="468"/>
          <ac:picMkLst>
            <pc:docMk/>
            <pc:sldMk cId="587630517" sldId="335"/>
            <ac:picMk id="2" creationId="{45FC5215-A530-1935-B1BB-E8A62C9B2DA8}"/>
          </ac:picMkLst>
        </pc:picChg>
        <pc:picChg chg="add del mod">
          <ac:chgData name="Quinne Hauth" userId="S::qhauth@uoregon.edu::f023628e-fa68-4ca1-ac42-dfb336ab70da" providerId="AD" clId="Web-{92F691DF-068D-4E4D-08B1-AAF9F1324070}" dt="2025-01-10T04:13:59.351" v="470"/>
          <ac:picMkLst>
            <pc:docMk/>
            <pc:sldMk cId="587630517" sldId="335"/>
            <ac:picMk id="3" creationId="{9F151444-9002-024F-B2F5-85627AC793AC}"/>
          </ac:picMkLst>
        </pc:picChg>
        <pc:picChg chg="add mod">
          <ac:chgData name="Quinne Hauth" userId="S::qhauth@uoregon.edu::f023628e-fa68-4ca1-ac42-dfb336ab70da" providerId="AD" clId="Web-{92F691DF-068D-4E4D-08B1-AAF9F1324070}" dt="2025-01-10T04:14:15.477" v="475" actId="1076"/>
          <ac:picMkLst>
            <pc:docMk/>
            <pc:sldMk cId="587630517" sldId="335"/>
            <ac:picMk id="4" creationId="{A324DC02-C0FE-ED89-7348-7D7CE296ED62}"/>
          </ac:picMkLst>
        </pc:picChg>
        <pc:picChg chg="add mod">
          <ac:chgData name="Quinne Hauth" userId="S::qhauth@uoregon.edu::f023628e-fa68-4ca1-ac42-dfb336ab70da" providerId="AD" clId="Web-{92F691DF-068D-4E4D-08B1-AAF9F1324070}" dt="2025-01-10T04:14:21.539" v="478" actId="1076"/>
          <ac:picMkLst>
            <pc:docMk/>
            <pc:sldMk cId="587630517" sldId="335"/>
            <ac:picMk id="5" creationId="{D6428ECC-0DE2-4608-AE15-1BF8CD804E20}"/>
          </ac:picMkLst>
        </pc:picChg>
        <pc:picChg chg="add mod">
          <ac:chgData name="Quinne Hauth" userId="S::qhauth@uoregon.edu::f023628e-fa68-4ca1-ac42-dfb336ab70da" providerId="AD" clId="Web-{92F691DF-068D-4E4D-08B1-AAF9F1324070}" dt="2025-01-10T04:21:22.788" v="789" actId="1076"/>
          <ac:picMkLst>
            <pc:docMk/>
            <pc:sldMk cId="587630517" sldId="335"/>
            <ac:picMk id="6" creationId="{99100E66-900B-6D1F-5805-B13952F33948}"/>
          </ac:picMkLst>
        </pc:picChg>
      </pc:sldChg>
      <pc:sldChg chg="addSp delSp modSp new ord">
        <pc:chgData name="Quinne Hauth" userId="S::qhauth@uoregon.edu::f023628e-fa68-4ca1-ac42-dfb336ab70da" providerId="AD" clId="Web-{92F691DF-068D-4E4D-08B1-AAF9F1324070}" dt="2025-01-10T04:30:12.073" v="1177"/>
        <pc:sldMkLst>
          <pc:docMk/>
          <pc:sldMk cId="2770077345" sldId="336"/>
        </pc:sldMkLst>
        <pc:picChg chg="add del mod">
          <ac:chgData name="Quinne Hauth" userId="S::qhauth@uoregon.edu::f023628e-fa68-4ca1-ac42-dfb336ab70da" providerId="AD" clId="Web-{92F691DF-068D-4E4D-08B1-AAF9F1324070}" dt="2025-01-10T04:22:40.338" v="797"/>
          <ac:picMkLst>
            <pc:docMk/>
            <pc:sldMk cId="2770077345" sldId="336"/>
            <ac:picMk id="2" creationId="{72EA9C45-C8AC-20F0-62DF-ADFF979DB5D9}"/>
          </ac:picMkLst>
        </pc:picChg>
        <pc:picChg chg="add mod">
          <ac:chgData name="Quinne Hauth" userId="S::qhauth@uoregon.edu::f023628e-fa68-4ca1-ac42-dfb336ab70da" providerId="AD" clId="Web-{92F691DF-068D-4E4D-08B1-AAF9F1324070}" dt="2025-01-10T04:23:41.465" v="802" actId="1076"/>
          <ac:picMkLst>
            <pc:docMk/>
            <pc:sldMk cId="2770077345" sldId="336"/>
            <ac:picMk id="3" creationId="{4198636D-C84D-4DD8-6067-D2DABC262BD4}"/>
          </ac:picMkLst>
        </pc:picChg>
      </pc:sldChg>
      <pc:sldChg chg="modSp add replId">
        <pc:chgData name="Quinne Hauth" userId="S::qhauth@uoregon.edu::f023628e-fa68-4ca1-ac42-dfb336ab70da" providerId="AD" clId="Web-{92F691DF-068D-4E4D-08B1-AAF9F1324070}" dt="2025-01-10T04:27:19.098" v="1071" actId="20577"/>
        <pc:sldMkLst>
          <pc:docMk/>
          <pc:sldMk cId="3259520990" sldId="337"/>
        </pc:sldMkLst>
        <pc:spChg chg="mod">
          <ac:chgData name="Quinne Hauth" userId="S::qhauth@uoregon.edu::f023628e-fa68-4ca1-ac42-dfb336ab70da" providerId="AD" clId="Web-{92F691DF-068D-4E4D-08B1-AAF9F1324070}" dt="2025-01-10T04:27:19.098" v="1071" actId="20577"/>
          <ac:spMkLst>
            <pc:docMk/>
            <pc:sldMk cId="3259520990" sldId="337"/>
            <ac:spMk id="6" creationId="{CFD5AA30-00D7-697D-6774-BD30E92ECE3C}"/>
          </ac:spMkLst>
        </pc:spChg>
        <pc:spChg chg="mod">
          <ac:chgData name="Quinne Hauth" userId="S::qhauth@uoregon.edu::f023628e-fa68-4ca1-ac42-dfb336ab70da" providerId="AD" clId="Web-{92F691DF-068D-4E4D-08B1-AAF9F1324070}" dt="2025-01-10T04:26:07.673" v="952" actId="20577"/>
          <ac:spMkLst>
            <pc:docMk/>
            <pc:sldMk cId="3259520990" sldId="337"/>
            <ac:spMk id="9" creationId="{CF458869-4C3B-248C-85D1-7B1D983559C4}"/>
          </ac:spMkLst>
        </pc:spChg>
      </pc:sldChg>
    </pc:docChg>
  </pc:docChgLst>
  <pc:docChgLst>
    <pc:chgData name="Myrna Najera Perez" userId="S::mnajerap@uoregon.edu::a8464d14-d32c-489a-8798-74f188acf598" providerId="AD" clId="Web-{0D10A228-56F8-2D06-E70D-D76E02892B98}"/>
    <pc:docChg chg="modSld">
      <pc:chgData name="Myrna Najera Perez" userId="S::mnajerap@uoregon.edu::a8464d14-d32c-489a-8798-74f188acf598" providerId="AD" clId="Web-{0D10A228-56F8-2D06-E70D-D76E02892B98}" dt="2024-10-02T17:48:44.660" v="9" actId="14100"/>
      <pc:docMkLst>
        <pc:docMk/>
      </pc:docMkLst>
      <pc:sldChg chg="modSp">
        <pc:chgData name="Myrna Najera Perez" userId="S::mnajerap@uoregon.edu::a8464d14-d32c-489a-8798-74f188acf598" providerId="AD" clId="Web-{0D10A228-56F8-2D06-E70D-D76E02892B98}" dt="2024-10-02T17:48:44.660" v="9" actId="14100"/>
        <pc:sldMkLst>
          <pc:docMk/>
          <pc:sldMk cId="3599544818" sldId="321"/>
        </pc:sldMkLst>
        <pc:spChg chg="mod">
          <ac:chgData name="Myrna Najera Perez" userId="S::mnajerap@uoregon.edu::a8464d14-d32c-489a-8798-74f188acf598" providerId="AD" clId="Web-{0D10A228-56F8-2D06-E70D-D76E02892B98}" dt="2024-10-02T17:48:44.660" v="9" actId="14100"/>
          <ac:spMkLst>
            <pc:docMk/>
            <pc:sldMk cId="3599544818" sldId="321"/>
            <ac:spMk id="5" creationId="{00000000-0000-0000-0000-000000000000}"/>
          </ac:spMkLst>
        </pc:spChg>
      </pc:sldChg>
    </pc:docChg>
  </pc:docChgLst>
  <pc:docChgLst>
    <pc:chgData name="Myrna Najera Perez" userId="S::mnajerap@uoregon.edu::a8464d14-d32c-489a-8798-74f188acf598" providerId="AD" clId="Web-{C42FD80C-6251-A024-C7E9-1C5417FF1EBC}"/>
    <pc:docChg chg="modSld">
      <pc:chgData name="Myrna Najera Perez" userId="S::mnajerap@uoregon.edu::a8464d14-d32c-489a-8798-74f188acf598" providerId="AD" clId="Web-{C42FD80C-6251-A024-C7E9-1C5417FF1EBC}" dt="2024-10-08T19:55:08.806" v="145" actId="20577"/>
      <pc:docMkLst>
        <pc:docMk/>
      </pc:docMkLst>
      <pc:sldChg chg="addSp modSp">
        <pc:chgData name="Myrna Najera Perez" userId="S::mnajerap@uoregon.edu::a8464d14-d32c-489a-8798-74f188acf598" providerId="AD" clId="Web-{C42FD80C-6251-A024-C7E9-1C5417FF1EBC}" dt="2024-10-08T19:40:24.752" v="95"/>
        <pc:sldMkLst>
          <pc:docMk/>
          <pc:sldMk cId="847106130" sldId="268"/>
        </pc:sldMkLst>
        <pc:spChg chg="mod">
          <ac:chgData name="Myrna Najera Perez" userId="S::mnajerap@uoregon.edu::a8464d14-d32c-489a-8798-74f188acf598" providerId="AD" clId="Web-{C42FD80C-6251-A024-C7E9-1C5417FF1EBC}" dt="2024-10-08T19:36:01.574" v="73" actId="20577"/>
          <ac:spMkLst>
            <pc:docMk/>
            <pc:sldMk cId="847106130" sldId="268"/>
            <ac:spMk id="6" creationId="{00000000-0000-0000-0000-000000000000}"/>
          </ac:spMkLst>
        </pc:spChg>
        <pc:picChg chg="add mod">
          <ac:chgData name="Myrna Najera Perez" userId="S::mnajerap@uoregon.edu::a8464d14-d32c-489a-8798-74f188acf598" providerId="AD" clId="Web-{C42FD80C-6251-A024-C7E9-1C5417FF1EBC}" dt="2024-10-08T19:38:50.314" v="89" actId="14100"/>
          <ac:picMkLst>
            <pc:docMk/>
            <pc:sldMk cId="847106130" sldId="268"/>
            <ac:picMk id="2" creationId="{D8138C85-F63C-1B25-0178-DB9938FA2962}"/>
          </ac:picMkLst>
        </pc:picChg>
        <pc:picChg chg="add mod">
          <ac:chgData name="Myrna Najera Perez" userId="S::mnajerap@uoregon.edu::a8464d14-d32c-489a-8798-74f188acf598" providerId="AD" clId="Web-{C42FD80C-6251-A024-C7E9-1C5417FF1EBC}" dt="2024-10-08T19:39:03.954" v="90" actId="1076"/>
          <ac:picMkLst>
            <pc:docMk/>
            <pc:sldMk cId="847106130" sldId="268"/>
            <ac:picMk id="4" creationId="{0F5CC88E-326B-441B-8953-77F06D86911D}"/>
          </ac:picMkLst>
        </pc:picChg>
        <pc:picChg chg="add mod">
          <ac:chgData name="Myrna Najera Perez" userId="S::mnajerap@uoregon.edu::a8464d14-d32c-489a-8798-74f188acf598" providerId="AD" clId="Web-{C42FD80C-6251-A024-C7E9-1C5417FF1EBC}" dt="2024-10-08T19:40:24.752" v="95"/>
          <ac:picMkLst>
            <pc:docMk/>
            <pc:sldMk cId="847106130" sldId="268"/>
            <ac:picMk id="7" creationId="{51CD5223-CF1C-98A4-E9DA-39ABEDF0D5AF}"/>
          </ac:picMkLst>
        </pc:picChg>
      </pc:sldChg>
      <pc:sldChg chg="modSp">
        <pc:chgData name="Myrna Najera Perez" userId="S::mnajerap@uoregon.edu::a8464d14-d32c-489a-8798-74f188acf598" providerId="AD" clId="Web-{C42FD80C-6251-A024-C7E9-1C5417FF1EBC}" dt="2024-10-08T19:28:27.141" v="0" actId="1076"/>
        <pc:sldMkLst>
          <pc:docMk/>
          <pc:sldMk cId="2380174974" sldId="270"/>
        </pc:sldMkLst>
        <pc:spChg chg="mod">
          <ac:chgData name="Myrna Najera Perez" userId="S::mnajerap@uoregon.edu::a8464d14-d32c-489a-8798-74f188acf598" providerId="AD" clId="Web-{C42FD80C-6251-A024-C7E9-1C5417FF1EBC}" dt="2024-10-08T19:28:27.141" v="0" actId="1076"/>
          <ac:spMkLst>
            <pc:docMk/>
            <pc:sldMk cId="2380174974" sldId="270"/>
            <ac:spMk id="5" creationId="{00000000-0000-0000-0000-000000000000}"/>
          </ac:spMkLst>
        </pc:spChg>
      </pc:sldChg>
      <pc:sldChg chg="delSp modSp">
        <pc:chgData name="Myrna Najera Perez" userId="S::mnajerap@uoregon.edu::a8464d14-d32c-489a-8798-74f188acf598" providerId="AD" clId="Web-{C42FD80C-6251-A024-C7E9-1C5417FF1EBC}" dt="2024-10-08T19:55:08.806" v="145" actId="20577"/>
        <pc:sldMkLst>
          <pc:docMk/>
          <pc:sldMk cId="1824607636" sldId="273"/>
        </pc:sldMkLst>
        <pc:spChg chg="mod">
          <ac:chgData name="Myrna Najera Perez" userId="S::mnajerap@uoregon.edu::a8464d14-d32c-489a-8798-74f188acf598" providerId="AD" clId="Web-{C42FD80C-6251-A024-C7E9-1C5417FF1EBC}" dt="2024-10-08T19:41:08.083" v="97" actId="1076"/>
          <ac:spMkLst>
            <pc:docMk/>
            <pc:sldMk cId="1824607636" sldId="273"/>
            <ac:spMk id="3" creationId="{00000000-0000-0000-0000-000000000000}"/>
          </ac:spMkLst>
        </pc:spChg>
        <pc:spChg chg="del">
          <ac:chgData name="Myrna Najera Perez" userId="S::mnajerap@uoregon.edu::a8464d14-d32c-489a-8798-74f188acf598" providerId="AD" clId="Web-{C42FD80C-6251-A024-C7E9-1C5417FF1EBC}" dt="2024-10-08T19:41:03.113" v="96"/>
          <ac:spMkLst>
            <pc:docMk/>
            <pc:sldMk cId="1824607636" sldId="273"/>
            <ac:spMk id="4" creationId="{00000000-0000-0000-0000-000000000000}"/>
          </ac:spMkLst>
        </pc:spChg>
        <pc:spChg chg="mod">
          <ac:chgData name="Myrna Najera Perez" userId="S::mnajerap@uoregon.edu::a8464d14-d32c-489a-8798-74f188acf598" providerId="AD" clId="Web-{C42FD80C-6251-A024-C7E9-1C5417FF1EBC}" dt="2024-10-08T19:55:08.806" v="145" actId="20577"/>
          <ac:spMkLst>
            <pc:docMk/>
            <pc:sldMk cId="1824607636" sldId="273"/>
            <ac:spMk id="6" creationId="{00000000-0000-0000-0000-000000000000}"/>
          </ac:spMkLst>
        </pc:spChg>
      </pc:sldChg>
    </pc:docChg>
  </pc:docChgLst>
  <pc:docChgLst>
    <pc:chgData name="Quinne Hauth" userId="S::qhauth@uoregon.edu::f023628e-fa68-4ca1-ac42-dfb336ab70da" providerId="AD" clId="Web-{4247FD47-DE97-E24E-3204-E948880C7FF0}"/>
    <pc:docChg chg="modSld">
      <pc:chgData name="Quinne Hauth" userId="S::qhauth@uoregon.edu::f023628e-fa68-4ca1-ac42-dfb336ab70da" providerId="AD" clId="Web-{4247FD47-DE97-E24E-3204-E948880C7FF0}" dt="2024-10-08T21:10:23.162" v="10" actId="14100"/>
      <pc:docMkLst>
        <pc:docMk/>
      </pc:docMkLst>
      <pc:sldChg chg="addSp modSp">
        <pc:chgData name="Quinne Hauth" userId="S::qhauth@uoregon.edu::f023628e-fa68-4ca1-ac42-dfb336ab70da" providerId="AD" clId="Web-{4247FD47-DE97-E24E-3204-E948880C7FF0}" dt="2024-10-08T21:09:31.003" v="1" actId="14100"/>
        <pc:sldMkLst>
          <pc:docMk/>
          <pc:sldMk cId="1306087311" sldId="275"/>
        </pc:sldMkLst>
        <pc:picChg chg="add mod">
          <ac:chgData name="Quinne Hauth" userId="S::qhauth@uoregon.edu::f023628e-fa68-4ca1-ac42-dfb336ab70da" providerId="AD" clId="Web-{4247FD47-DE97-E24E-3204-E948880C7FF0}" dt="2024-10-08T21:09:31.003" v="1" actId="14100"/>
          <ac:picMkLst>
            <pc:docMk/>
            <pc:sldMk cId="1306087311" sldId="275"/>
            <ac:picMk id="7" creationId="{D3525A8F-9180-1C31-F5CC-BE3C911BEF1D}"/>
          </ac:picMkLst>
        </pc:picChg>
      </pc:sldChg>
      <pc:sldChg chg="addSp delSp modSp">
        <pc:chgData name="Quinne Hauth" userId="S::qhauth@uoregon.edu::f023628e-fa68-4ca1-ac42-dfb336ab70da" providerId="AD" clId="Web-{4247FD47-DE97-E24E-3204-E948880C7FF0}" dt="2024-10-08T21:09:46.957" v="7" actId="1076"/>
        <pc:sldMkLst>
          <pc:docMk/>
          <pc:sldMk cId="3599544818" sldId="321"/>
        </pc:sldMkLst>
        <pc:spChg chg="mod">
          <ac:chgData name="Quinne Hauth" userId="S::qhauth@uoregon.edu::f023628e-fa68-4ca1-ac42-dfb336ab70da" providerId="AD" clId="Web-{4247FD47-DE97-E24E-3204-E948880C7FF0}" dt="2024-10-08T21:09:46.957" v="7" actId="1076"/>
          <ac:spMkLst>
            <pc:docMk/>
            <pc:sldMk cId="3599544818" sldId="321"/>
            <ac:spMk id="5" creationId="{00000000-0000-0000-0000-000000000000}"/>
          </ac:spMkLst>
        </pc:spChg>
        <pc:spChg chg="del">
          <ac:chgData name="Quinne Hauth" userId="S::qhauth@uoregon.edu::f023628e-fa68-4ca1-ac42-dfb336ab70da" providerId="AD" clId="Web-{4247FD47-DE97-E24E-3204-E948880C7FF0}" dt="2024-10-08T21:09:39.832" v="2"/>
          <ac:spMkLst>
            <pc:docMk/>
            <pc:sldMk cId="3599544818" sldId="321"/>
            <ac:spMk id="7" creationId="{C4359D1B-830B-9082-E2E9-686689D1CBF0}"/>
          </ac:spMkLst>
        </pc:spChg>
        <pc:picChg chg="add mod">
          <ac:chgData name="Quinne Hauth" userId="S::qhauth@uoregon.edu::f023628e-fa68-4ca1-ac42-dfb336ab70da" providerId="AD" clId="Web-{4247FD47-DE97-E24E-3204-E948880C7FF0}" dt="2024-10-08T21:09:44.770" v="6" actId="1076"/>
          <ac:picMkLst>
            <pc:docMk/>
            <pc:sldMk cId="3599544818" sldId="321"/>
            <ac:picMk id="6" creationId="{5B286EC6-16CB-EF71-1339-0EEC92761590}"/>
          </ac:picMkLst>
        </pc:picChg>
      </pc:sldChg>
      <pc:sldChg chg="addSp delSp modSp">
        <pc:chgData name="Quinne Hauth" userId="S::qhauth@uoregon.edu::f023628e-fa68-4ca1-ac42-dfb336ab70da" providerId="AD" clId="Web-{4247FD47-DE97-E24E-3204-E948880C7FF0}" dt="2024-10-08T21:10:23.162" v="10" actId="14100"/>
        <pc:sldMkLst>
          <pc:docMk/>
          <pc:sldMk cId="2962761325" sldId="323"/>
        </pc:sldMkLst>
        <pc:spChg chg="del">
          <ac:chgData name="Quinne Hauth" userId="S::qhauth@uoregon.edu::f023628e-fa68-4ca1-ac42-dfb336ab70da" providerId="AD" clId="Web-{4247FD47-DE97-E24E-3204-E948880C7FF0}" dt="2024-10-08T21:09:49.301" v="8"/>
          <ac:spMkLst>
            <pc:docMk/>
            <pc:sldMk cId="2962761325" sldId="323"/>
            <ac:spMk id="7" creationId="{FE5E89CE-8748-95CF-D237-DF54AA679331}"/>
          </ac:spMkLst>
        </pc:spChg>
        <pc:picChg chg="add mod">
          <ac:chgData name="Quinne Hauth" userId="S::qhauth@uoregon.edu::f023628e-fa68-4ca1-ac42-dfb336ab70da" providerId="AD" clId="Web-{4247FD47-DE97-E24E-3204-E948880C7FF0}" dt="2024-10-08T21:10:23.162" v="10" actId="14100"/>
          <ac:picMkLst>
            <pc:docMk/>
            <pc:sldMk cId="2962761325" sldId="323"/>
            <ac:picMk id="8" creationId="{2047CD76-F1FF-EF08-389E-81E4984F28A1}"/>
          </ac:picMkLst>
        </pc:picChg>
      </pc:sldChg>
    </pc:docChg>
  </pc:docChgLst>
  <pc:docChgLst>
    <pc:chgData name="Quinne Hauth" userId="S::qhauth@uoregon.edu::f023628e-fa68-4ca1-ac42-dfb336ab70da" providerId="AD" clId="Web-{E95196B5-0E62-58FA-99A9-94EF877196F1}"/>
    <pc:docChg chg="addSld modSld sldOrd">
      <pc:chgData name="Quinne Hauth" userId="S::qhauth@uoregon.edu::f023628e-fa68-4ca1-ac42-dfb336ab70da" providerId="AD" clId="Web-{E95196B5-0E62-58FA-99A9-94EF877196F1}" dt="2024-10-03T20:57:23.156" v="262" actId="1076"/>
      <pc:docMkLst>
        <pc:docMk/>
      </pc:docMkLst>
      <pc:sldChg chg="modNotes">
        <pc:chgData name="Quinne Hauth" userId="S::qhauth@uoregon.edu::f023628e-fa68-4ca1-ac42-dfb336ab70da" providerId="AD" clId="Web-{E95196B5-0E62-58FA-99A9-94EF877196F1}" dt="2024-10-03T20:37:14.161" v="74"/>
        <pc:sldMkLst>
          <pc:docMk/>
          <pc:sldMk cId="847106130" sldId="268"/>
        </pc:sldMkLst>
      </pc:sldChg>
      <pc:sldChg chg="modNotes">
        <pc:chgData name="Quinne Hauth" userId="S::qhauth@uoregon.edu::f023628e-fa68-4ca1-ac42-dfb336ab70da" providerId="AD" clId="Web-{E95196B5-0E62-58FA-99A9-94EF877196F1}" dt="2024-10-03T20:37:18.068" v="78"/>
        <pc:sldMkLst>
          <pc:docMk/>
          <pc:sldMk cId="1691850275" sldId="269"/>
        </pc:sldMkLst>
      </pc:sldChg>
      <pc:sldChg chg="addSp modSp ord">
        <pc:chgData name="Quinne Hauth" userId="S::qhauth@uoregon.edu::f023628e-fa68-4ca1-ac42-dfb336ab70da" providerId="AD" clId="Web-{E95196B5-0E62-58FA-99A9-94EF877196F1}" dt="2024-10-03T20:39:00.915" v="120" actId="1076"/>
        <pc:sldMkLst>
          <pc:docMk/>
          <pc:sldMk cId="2380174974" sldId="270"/>
        </pc:sldMkLst>
        <pc:spChg chg="mod">
          <ac:chgData name="Quinne Hauth" userId="S::qhauth@uoregon.edu::f023628e-fa68-4ca1-ac42-dfb336ab70da" providerId="AD" clId="Web-{E95196B5-0E62-58FA-99A9-94EF877196F1}" dt="2024-10-03T20:33:04.622" v="42" actId="14100"/>
          <ac:spMkLst>
            <pc:docMk/>
            <pc:sldMk cId="2380174974" sldId="270"/>
            <ac:spMk id="7" creationId="{00000000-0000-0000-0000-000000000000}"/>
          </ac:spMkLst>
        </pc:spChg>
        <pc:spChg chg="add mod">
          <ac:chgData name="Quinne Hauth" userId="S::qhauth@uoregon.edu::f023628e-fa68-4ca1-ac42-dfb336ab70da" providerId="AD" clId="Web-{E95196B5-0E62-58FA-99A9-94EF877196F1}" dt="2024-10-03T20:39:00.915" v="120" actId="1076"/>
          <ac:spMkLst>
            <pc:docMk/>
            <pc:sldMk cId="2380174974" sldId="270"/>
            <ac:spMk id="9" creationId="{5FFD9ACA-CE0F-0F93-B5DD-636D7FB1AF27}"/>
          </ac:spMkLst>
        </pc:spChg>
      </pc:sldChg>
      <pc:sldChg chg="modNotes">
        <pc:chgData name="Quinne Hauth" userId="S::qhauth@uoregon.edu::f023628e-fa68-4ca1-ac42-dfb336ab70da" providerId="AD" clId="Web-{E95196B5-0E62-58FA-99A9-94EF877196F1}" dt="2024-10-03T20:37:27.099" v="88"/>
        <pc:sldMkLst>
          <pc:docMk/>
          <pc:sldMk cId="3531483570" sldId="272"/>
        </pc:sldMkLst>
      </pc:sldChg>
      <pc:sldChg chg="modNotes">
        <pc:chgData name="Quinne Hauth" userId="S::qhauth@uoregon.edu::f023628e-fa68-4ca1-ac42-dfb336ab70da" providerId="AD" clId="Web-{E95196B5-0E62-58FA-99A9-94EF877196F1}" dt="2024-10-03T20:37:19.802" v="80"/>
        <pc:sldMkLst>
          <pc:docMk/>
          <pc:sldMk cId="1824607636" sldId="273"/>
        </pc:sldMkLst>
      </pc:sldChg>
      <pc:sldChg chg="modNotes">
        <pc:chgData name="Quinne Hauth" userId="S::qhauth@uoregon.edu::f023628e-fa68-4ca1-ac42-dfb336ab70da" providerId="AD" clId="Web-{E95196B5-0E62-58FA-99A9-94EF877196F1}" dt="2024-10-03T20:37:29.584" v="90"/>
        <pc:sldMkLst>
          <pc:docMk/>
          <pc:sldMk cId="4063094630" sldId="274"/>
        </pc:sldMkLst>
      </pc:sldChg>
      <pc:sldChg chg="modSp modNotes">
        <pc:chgData name="Quinne Hauth" userId="S::qhauth@uoregon.edu::f023628e-fa68-4ca1-ac42-dfb336ab70da" providerId="AD" clId="Web-{E95196B5-0E62-58FA-99A9-94EF877196F1}" dt="2024-10-03T20:57:23.156" v="262" actId="1076"/>
        <pc:sldMkLst>
          <pc:docMk/>
          <pc:sldMk cId="1203266300" sldId="276"/>
        </pc:sldMkLst>
        <pc:spChg chg="mod">
          <ac:chgData name="Quinne Hauth" userId="S::qhauth@uoregon.edu::f023628e-fa68-4ca1-ac42-dfb336ab70da" providerId="AD" clId="Web-{E95196B5-0E62-58FA-99A9-94EF877196F1}" dt="2024-10-03T20:57:23.156" v="262" actId="1076"/>
          <ac:spMkLst>
            <pc:docMk/>
            <pc:sldMk cId="1203266300" sldId="276"/>
            <ac:spMk id="6" creationId="{00000000-0000-0000-0000-000000000000}"/>
          </ac:spMkLst>
        </pc:spChg>
      </pc:sldChg>
      <pc:sldChg chg="modNotes">
        <pc:chgData name="Quinne Hauth" userId="S::qhauth@uoregon.edu::f023628e-fa68-4ca1-ac42-dfb336ab70da" providerId="AD" clId="Web-{E95196B5-0E62-58FA-99A9-94EF877196F1}" dt="2024-10-03T20:37:21.521" v="84"/>
        <pc:sldMkLst>
          <pc:docMk/>
          <pc:sldMk cId="2677436857" sldId="277"/>
        </pc:sldMkLst>
      </pc:sldChg>
      <pc:sldChg chg="modNotes">
        <pc:chgData name="Quinne Hauth" userId="S::qhauth@uoregon.edu::f023628e-fa68-4ca1-ac42-dfb336ab70da" providerId="AD" clId="Web-{E95196B5-0E62-58FA-99A9-94EF877196F1}" dt="2024-10-03T20:37:23.318" v="86"/>
        <pc:sldMkLst>
          <pc:docMk/>
          <pc:sldMk cId="2272520891" sldId="317"/>
        </pc:sldMkLst>
      </pc:sldChg>
      <pc:sldChg chg="modNotes">
        <pc:chgData name="Quinne Hauth" userId="S::qhauth@uoregon.edu::f023628e-fa68-4ca1-ac42-dfb336ab70da" providerId="AD" clId="Web-{E95196B5-0E62-58FA-99A9-94EF877196F1}" dt="2024-10-03T20:37:02.833" v="65"/>
        <pc:sldMkLst>
          <pc:docMk/>
          <pc:sldMk cId="4030113181" sldId="318"/>
        </pc:sldMkLst>
      </pc:sldChg>
      <pc:sldChg chg="modNotes">
        <pc:chgData name="Quinne Hauth" userId="S::qhauth@uoregon.edu::f023628e-fa68-4ca1-ac42-dfb336ab70da" providerId="AD" clId="Web-{E95196B5-0E62-58FA-99A9-94EF877196F1}" dt="2024-10-03T20:37:05.380" v="67"/>
        <pc:sldMkLst>
          <pc:docMk/>
          <pc:sldMk cId="3476074945" sldId="319"/>
        </pc:sldMkLst>
      </pc:sldChg>
      <pc:sldChg chg="modNotes">
        <pc:chgData name="Quinne Hauth" userId="S::qhauth@uoregon.edu::f023628e-fa68-4ca1-ac42-dfb336ab70da" providerId="AD" clId="Web-{E95196B5-0E62-58FA-99A9-94EF877196F1}" dt="2024-10-03T20:37:08.021" v="69"/>
        <pc:sldMkLst>
          <pc:docMk/>
          <pc:sldMk cId="3887058266" sldId="320"/>
        </pc:sldMkLst>
      </pc:sldChg>
      <pc:sldChg chg="addSp modSp modNotes">
        <pc:chgData name="Quinne Hauth" userId="S::qhauth@uoregon.edu::f023628e-fa68-4ca1-ac42-dfb336ab70da" providerId="AD" clId="Web-{E95196B5-0E62-58FA-99A9-94EF877196F1}" dt="2024-10-03T20:39:08.197" v="124" actId="1076"/>
        <pc:sldMkLst>
          <pc:docMk/>
          <pc:sldMk cId="3599544818" sldId="321"/>
        </pc:sldMkLst>
        <pc:spChg chg="add mod">
          <ac:chgData name="Quinne Hauth" userId="S::qhauth@uoregon.edu::f023628e-fa68-4ca1-ac42-dfb336ab70da" providerId="AD" clId="Web-{E95196B5-0E62-58FA-99A9-94EF877196F1}" dt="2024-10-03T20:39:08.197" v="124" actId="1076"/>
          <ac:spMkLst>
            <pc:docMk/>
            <pc:sldMk cId="3599544818" sldId="321"/>
            <ac:spMk id="7" creationId="{C4359D1B-830B-9082-E2E9-686689D1CBF0}"/>
          </ac:spMkLst>
        </pc:spChg>
      </pc:sldChg>
      <pc:sldChg chg="addSp modSp modNotes">
        <pc:chgData name="Quinne Hauth" userId="S::qhauth@uoregon.edu::f023628e-fa68-4ca1-ac42-dfb336ab70da" providerId="AD" clId="Web-{E95196B5-0E62-58FA-99A9-94EF877196F1}" dt="2024-10-03T20:36:49.473" v="47"/>
        <pc:sldMkLst>
          <pc:docMk/>
          <pc:sldMk cId="2962761325" sldId="323"/>
        </pc:sldMkLst>
        <pc:spChg chg="add mod">
          <ac:chgData name="Quinne Hauth" userId="S::qhauth@uoregon.edu::f023628e-fa68-4ca1-ac42-dfb336ab70da" providerId="AD" clId="Web-{E95196B5-0E62-58FA-99A9-94EF877196F1}" dt="2024-10-03T20:35:30.361" v="44"/>
          <ac:spMkLst>
            <pc:docMk/>
            <pc:sldMk cId="2962761325" sldId="323"/>
            <ac:spMk id="7" creationId="{FE5E89CE-8748-95CF-D237-DF54AA679331}"/>
          </ac:spMkLst>
        </pc:spChg>
      </pc:sldChg>
      <pc:sldChg chg="modNotes">
        <pc:chgData name="Quinne Hauth" userId="S::qhauth@uoregon.edu::f023628e-fa68-4ca1-ac42-dfb336ab70da" providerId="AD" clId="Web-{E95196B5-0E62-58FA-99A9-94EF877196F1}" dt="2024-10-03T20:36:58.473" v="56"/>
        <pc:sldMkLst>
          <pc:docMk/>
          <pc:sldMk cId="2028799248" sldId="324"/>
        </pc:sldMkLst>
      </pc:sldChg>
      <pc:sldChg chg="modNotes">
        <pc:chgData name="Quinne Hauth" userId="S::qhauth@uoregon.edu::f023628e-fa68-4ca1-ac42-dfb336ab70da" providerId="AD" clId="Web-{E95196B5-0E62-58FA-99A9-94EF877196F1}" dt="2024-10-03T20:37:00.473" v="60"/>
        <pc:sldMkLst>
          <pc:docMk/>
          <pc:sldMk cId="3982034968" sldId="325"/>
        </pc:sldMkLst>
      </pc:sldChg>
      <pc:sldChg chg="modNotes">
        <pc:chgData name="Quinne Hauth" userId="S::qhauth@uoregon.edu::f023628e-fa68-4ca1-ac42-dfb336ab70da" providerId="AD" clId="Web-{E95196B5-0E62-58FA-99A9-94EF877196F1}" dt="2024-10-03T20:37:15.833" v="76"/>
        <pc:sldMkLst>
          <pc:docMk/>
          <pc:sldMk cId="82060819" sldId="327"/>
        </pc:sldMkLst>
      </pc:sldChg>
      <pc:sldChg chg="modNotes">
        <pc:chgData name="Quinne Hauth" userId="S::qhauth@uoregon.edu::f023628e-fa68-4ca1-ac42-dfb336ab70da" providerId="AD" clId="Web-{E95196B5-0E62-58FA-99A9-94EF877196F1}" dt="2024-10-03T20:36:51.645" v="52"/>
        <pc:sldMkLst>
          <pc:docMk/>
          <pc:sldMk cId="2801997049" sldId="328"/>
        </pc:sldMkLst>
      </pc:sldChg>
      <pc:sldChg chg="delSp modSp add replId">
        <pc:chgData name="Quinne Hauth" userId="S::qhauth@uoregon.edu::f023628e-fa68-4ca1-ac42-dfb336ab70da" providerId="AD" clId="Web-{E95196B5-0E62-58FA-99A9-94EF877196F1}" dt="2024-10-03T20:39:52.120" v="125" actId="1076"/>
        <pc:sldMkLst>
          <pc:docMk/>
          <pc:sldMk cId="277404621" sldId="329"/>
        </pc:sldMkLst>
        <pc:spChg chg="mod">
          <ac:chgData name="Quinne Hauth" userId="S::qhauth@uoregon.edu::f023628e-fa68-4ca1-ac42-dfb336ab70da" providerId="AD" clId="Web-{E95196B5-0E62-58FA-99A9-94EF877196F1}" dt="2024-10-03T20:39:52.120" v="125" actId="1076"/>
          <ac:spMkLst>
            <pc:docMk/>
            <pc:sldMk cId="277404621" sldId="329"/>
            <ac:spMk id="6" creationId="{00000000-0000-0000-0000-000000000000}"/>
          </ac:spMkLst>
        </pc:spChg>
        <pc:spChg chg="del mod">
          <ac:chgData name="Quinne Hauth" userId="S::qhauth@uoregon.edu::f023628e-fa68-4ca1-ac42-dfb336ab70da" providerId="AD" clId="Web-{E95196B5-0E62-58FA-99A9-94EF877196F1}" dt="2024-10-03T20:32:41.543" v="2"/>
          <ac:spMkLst>
            <pc:docMk/>
            <pc:sldMk cId="277404621" sldId="329"/>
            <ac:spMk id="7" creationId="{00000000-0000-0000-0000-000000000000}"/>
          </ac:spMkLst>
        </pc:spChg>
      </pc:sldChg>
    </pc:docChg>
  </pc:docChgLst>
  <pc:docChgLst>
    <pc:chgData name="Myrna Najera Perez" userId="S::mnajerap@uoregon.edu::a8464d14-d32c-489a-8798-74f188acf598" providerId="AD" clId="Web-{6192E4CE-FD2B-E551-2C7E-EF40F56115D6}"/>
    <pc:docChg chg="modSld sldOrd">
      <pc:chgData name="Myrna Najera Perez" userId="S::mnajerap@uoregon.edu::a8464d14-d32c-489a-8798-74f188acf598" providerId="AD" clId="Web-{6192E4CE-FD2B-E551-2C7E-EF40F56115D6}" dt="2024-10-08T18:00:19.524" v="708" actId="20577"/>
      <pc:docMkLst>
        <pc:docMk/>
      </pc:docMkLst>
      <pc:sldChg chg="delSp modSp">
        <pc:chgData name="Myrna Najera Perez" userId="S::mnajerap@uoregon.edu::a8464d14-d32c-489a-8798-74f188acf598" providerId="AD" clId="Web-{6192E4CE-FD2B-E551-2C7E-EF40F56115D6}" dt="2024-10-08T18:00:19.524" v="708" actId="20577"/>
        <pc:sldMkLst>
          <pc:docMk/>
          <pc:sldMk cId="847106130" sldId="268"/>
        </pc:sldMkLst>
        <pc:spChg chg="del">
          <ac:chgData name="Myrna Najera Perez" userId="S::mnajerap@uoregon.edu::a8464d14-d32c-489a-8798-74f188acf598" providerId="AD" clId="Web-{6192E4CE-FD2B-E551-2C7E-EF40F56115D6}" dt="2024-10-08T17:32:34.957" v="250"/>
          <ac:spMkLst>
            <pc:docMk/>
            <pc:sldMk cId="847106130" sldId="268"/>
            <ac:spMk id="2" creationId="{00000000-0000-0000-0000-000000000000}"/>
          </ac:spMkLst>
        </pc:spChg>
        <pc:spChg chg="mod">
          <ac:chgData name="Myrna Najera Perez" userId="S::mnajerap@uoregon.edu::a8464d14-d32c-489a-8798-74f188acf598" providerId="AD" clId="Web-{6192E4CE-FD2B-E551-2C7E-EF40F56115D6}" dt="2024-10-08T17:40:42.345" v="471" actId="1076"/>
          <ac:spMkLst>
            <pc:docMk/>
            <pc:sldMk cId="847106130" sldId="268"/>
            <ac:spMk id="3" creationId="{00000000-0000-0000-0000-000000000000}"/>
          </ac:spMkLst>
        </pc:spChg>
        <pc:spChg chg="del">
          <ac:chgData name="Myrna Najera Perez" userId="S::mnajerap@uoregon.edu::a8464d14-d32c-489a-8798-74f188acf598" providerId="AD" clId="Web-{6192E4CE-FD2B-E551-2C7E-EF40F56115D6}" dt="2024-10-08T17:29:37.040" v="205"/>
          <ac:spMkLst>
            <pc:docMk/>
            <pc:sldMk cId="847106130" sldId="268"/>
            <ac:spMk id="4" creationId="{00000000-0000-0000-0000-000000000000}"/>
          </ac:spMkLst>
        </pc:spChg>
        <pc:spChg chg="mod">
          <ac:chgData name="Myrna Najera Perez" userId="S::mnajerap@uoregon.edu::a8464d14-d32c-489a-8798-74f188acf598" providerId="AD" clId="Web-{6192E4CE-FD2B-E551-2C7E-EF40F56115D6}" dt="2024-10-08T17:41:05.643" v="477" actId="14100"/>
          <ac:spMkLst>
            <pc:docMk/>
            <pc:sldMk cId="847106130" sldId="268"/>
            <ac:spMk id="5" creationId="{00000000-0000-0000-0000-000000000000}"/>
          </ac:spMkLst>
        </pc:spChg>
        <pc:spChg chg="mod">
          <ac:chgData name="Myrna Najera Perez" userId="S::mnajerap@uoregon.edu::a8464d14-d32c-489a-8798-74f188acf598" providerId="AD" clId="Web-{6192E4CE-FD2B-E551-2C7E-EF40F56115D6}" dt="2024-10-08T18:00:19.524" v="708" actId="20577"/>
          <ac:spMkLst>
            <pc:docMk/>
            <pc:sldMk cId="847106130" sldId="268"/>
            <ac:spMk id="6" creationId="{00000000-0000-0000-0000-000000000000}"/>
          </ac:spMkLst>
        </pc:spChg>
        <pc:spChg chg="del">
          <ac:chgData name="Myrna Najera Perez" userId="S::mnajerap@uoregon.edu::a8464d14-d32c-489a-8798-74f188acf598" providerId="AD" clId="Web-{6192E4CE-FD2B-E551-2C7E-EF40F56115D6}" dt="2024-10-08T17:40:46.064" v="473"/>
          <ac:spMkLst>
            <pc:docMk/>
            <pc:sldMk cId="847106130" sldId="268"/>
            <ac:spMk id="8" creationId="{26A28198-4C56-72A0-864E-C87E5C32D27A}"/>
          </ac:spMkLst>
        </pc:spChg>
        <pc:spChg chg="del">
          <ac:chgData name="Myrna Najera Perez" userId="S::mnajerap@uoregon.edu::a8464d14-d32c-489a-8798-74f188acf598" providerId="AD" clId="Web-{6192E4CE-FD2B-E551-2C7E-EF40F56115D6}" dt="2024-10-08T17:40:45.282" v="472"/>
          <ac:spMkLst>
            <pc:docMk/>
            <pc:sldMk cId="847106130" sldId="268"/>
            <ac:spMk id="10" creationId="{7C5073B5-E3BE-9A1E-4634-486B38F8A1AE}"/>
          </ac:spMkLst>
        </pc:spChg>
        <pc:spChg chg="del mod">
          <ac:chgData name="Myrna Najera Perez" userId="S::mnajerap@uoregon.edu::a8464d14-d32c-489a-8798-74f188acf598" providerId="AD" clId="Web-{6192E4CE-FD2B-E551-2C7E-EF40F56115D6}" dt="2024-10-08T17:40:48.595" v="474"/>
          <ac:spMkLst>
            <pc:docMk/>
            <pc:sldMk cId="847106130" sldId="268"/>
            <ac:spMk id="12" creationId="{7CFDAD7C-EC4F-111D-2CA1-1C5DB1F3C5F8}"/>
          </ac:spMkLst>
        </pc:spChg>
      </pc:sldChg>
      <pc:sldChg chg="delSp modSp ord modNotes">
        <pc:chgData name="Myrna Najera Perez" userId="S::mnajerap@uoregon.edu::a8464d14-d32c-489a-8798-74f188acf598" providerId="AD" clId="Web-{6192E4CE-FD2B-E551-2C7E-EF40F56115D6}" dt="2024-10-08T17:25:58.355" v="188" actId="1076"/>
        <pc:sldMkLst>
          <pc:docMk/>
          <pc:sldMk cId="2380174974" sldId="270"/>
        </pc:sldMkLst>
        <pc:spChg chg="mod">
          <ac:chgData name="Myrna Najera Perez" userId="S::mnajerap@uoregon.edu::a8464d14-d32c-489a-8798-74f188acf598" providerId="AD" clId="Web-{6192E4CE-FD2B-E551-2C7E-EF40F56115D6}" dt="2024-10-08T17:25:58.355" v="188" actId="1076"/>
          <ac:spMkLst>
            <pc:docMk/>
            <pc:sldMk cId="2380174974" sldId="270"/>
            <ac:spMk id="4" creationId="{00000000-0000-0000-0000-000000000000}"/>
          </ac:spMkLst>
        </pc:spChg>
        <pc:spChg chg="mod">
          <ac:chgData name="Myrna Najera Perez" userId="S::mnajerap@uoregon.edu::a8464d14-d32c-489a-8798-74f188acf598" providerId="AD" clId="Web-{6192E4CE-FD2B-E551-2C7E-EF40F56115D6}" dt="2024-10-08T17:25:32.494" v="187"/>
          <ac:spMkLst>
            <pc:docMk/>
            <pc:sldMk cId="2380174974" sldId="270"/>
            <ac:spMk id="7" creationId="{00000000-0000-0000-0000-000000000000}"/>
          </ac:spMkLst>
        </pc:spChg>
        <pc:spChg chg="del">
          <ac:chgData name="Myrna Najera Perez" userId="S::mnajerap@uoregon.edu::a8464d14-d32c-489a-8798-74f188acf598" providerId="AD" clId="Web-{6192E4CE-FD2B-E551-2C7E-EF40F56115D6}" dt="2024-10-08T17:25:13.852" v="184"/>
          <ac:spMkLst>
            <pc:docMk/>
            <pc:sldMk cId="2380174974" sldId="270"/>
            <ac:spMk id="9" creationId="{5FFD9ACA-CE0F-0F93-B5DD-636D7FB1AF27}"/>
          </ac:spMkLst>
        </pc:spChg>
      </pc:sldChg>
      <pc:sldChg chg="modSp ord">
        <pc:chgData name="Myrna Najera Perez" userId="S::mnajerap@uoregon.edu::a8464d14-d32c-489a-8798-74f188acf598" providerId="AD" clId="Web-{6192E4CE-FD2B-E551-2C7E-EF40F56115D6}" dt="2024-10-08T17:28:16.207" v="201"/>
        <pc:sldMkLst>
          <pc:docMk/>
          <pc:sldMk cId="1306087311" sldId="275"/>
        </pc:sldMkLst>
        <pc:spChg chg="mod">
          <ac:chgData name="Myrna Najera Perez" userId="S::mnajerap@uoregon.edu::a8464d14-d32c-489a-8798-74f188acf598" providerId="AD" clId="Web-{6192E4CE-FD2B-E551-2C7E-EF40F56115D6}" dt="2024-10-08T17:28:03.691" v="200" actId="20577"/>
          <ac:spMkLst>
            <pc:docMk/>
            <pc:sldMk cId="1306087311" sldId="275"/>
            <ac:spMk id="5" creationId="{00000000-0000-0000-0000-000000000000}"/>
          </ac:spMkLst>
        </pc:spChg>
      </pc:sldChg>
      <pc:sldChg chg="modSp">
        <pc:chgData name="Myrna Najera Perez" userId="S::mnajerap@uoregon.edu::a8464d14-d32c-489a-8798-74f188acf598" providerId="AD" clId="Web-{6192E4CE-FD2B-E551-2C7E-EF40F56115D6}" dt="2024-10-08T17:12:55.340" v="32" actId="20577"/>
        <pc:sldMkLst>
          <pc:docMk/>
          <pc:sldMk cId="1522512754" sldId="322"/>
        </pc:sldMkLst>
        <pc:spChg chg="mod">
          <ac:chgData name="Myrna Najera Perez" userId="S::mnajerap@uoregon.edu::a8464d14-d32c-489a-8798-74f188acf598" providerId="AD" clId="Web-{6192E4CE-FD2B-E551-2C7E-EF40F56115D6}" dt="2024-10-08T17:12:55.340" v="32" actId="20577"/>
          <ac:spMkLst>
            <pc:docMk/>
            <pc:sldMk cId="1522512754" sldId="322"/>
            <ac:spMk id="5" creationId="{D2AB7714-E7B7-796F-3923-703889A46FDD}"/>
          </ac:spMkLst>
        </pc:spChg>
      </pc:sldChg>
      <pc:sldChg chg="modSp ord">
        <pc:chgData name="Myrna Najera Perez" userId="S::mnajerap@uoregon.edu::a8464d14-d32c-489a-8798-74f188acf598" providerId="AD" clId="Web-{6192E4CE-FD2B-E551-2C7E-EF40F56115D6}" dt="2024-10-08T17:29:05.444" v="203"/>
        <pc:sldMkLst>
          <pc:docMk/>
          <pc:sldMk cId="2962761325" sldId="323"/>
        </pc:sldMkLst>
        <pc:spChg chg="mod">
          <ac:chgData name="Myrna Najera Perez" userId="S::mnajerap@uoregon.edu::a8464d14-d32c-489a-8798-74f188acf598" providerId="AD" clId="Web-{6192E4CE-FD2B-E551-2C7E-EF40F56115D6}" dt="2024-10-08T17:27:21.922" v="190" actId="20577"/>
          <ac:spMkLst>
            <pc:docMk/>
            <pc:sldMk cId="2962761325" sldId="323"/>
            <ac:spMk id="5" creationId="{EE6063F9-B792-248B-8C44-63BF63F526D2}"/>
          </ac:spMkLst>
        </pc:spChg>
      </pc:sldChg>
      <pc:sldChg chg="ord">
        <pc:chgData name="Myrna Najera Perez" userId="S::mnajerap@uoregon.edu::a8464d14-d32c-489a-8798-74f188acf598" providerId="AD" clId="Web-{6192E4CE-FD2B-E551-2C7E-EF40F56115D6}" dt="2024-10-08T17:28:39.068" v="202"/>
        <pc:sldMkLst>
          <pc:docMk/>
          <pc:sldMk cId="2028799248" sldId="324"/>
        </pc:sldMkLst>
      </pc:sldChg>
      <pc:sldChg chg="ord">
        <pc:chgData name="Myrna Najera Perez" userId="S::mnajerap@uoregon.edu::a8464d14-d32c-489a-8798-74f188acf598" providerId="AD" clId="Web-{6192E4CE-FD2B-E551-2C7E-EF40F56115D6}" dt="2024-10-08T17:29:15.273" v="204"/>
        <pc:sldMkLst>
          <pc:docMk/>
          <pc:sldMk cId="2801997049" sldId="328"/>
        </pc:sldMkLst>
      </pc:sldChg>
      <pc:sldChg chg="modSp">
        <pc:chgData name="Myrna Najera Perez" userId="S::mnajerap@uoregon.edu::a8464d14-d32c-489a-8798-74f188acf598" providerId="AD" clId="Web-{6192E4CE-FD2B-E551-2C7E-EF40F56115D6}" dt="2024-10-08T17:12:23.041" v="29" actId="20577"/>
        <pc:sldMkLst>
          <pc:docMk/>
          <pc:sldMk cId="277404621" sldId="329"/>
        </pc:sldMkLst>
        <pc:spChg chg="mod">
          <ac:chgData name="Myrna Najera Perez" userId="S::mnajerap@uoregon.edu::a8464d14-d32c-489a-8798-74f188acf598" providerId="AD" clId="Web-{6192E4CE-FD2B-E551-2C7E-EF40F56115D6}" dt="2024-10-08T17:12:23.041" v="29" actId="20577"/>
          <ac:spMkLst>
            <pc:docMk/>
            <pc:sldMk cId="277404621" sldId="329"/>
            <ac:spMk id="6" creationId="{00000000-0000-0000-0000-000000000000}"/>
          </ac:spMkLst>
        </pc:spChg>
      </pc:sldChg>
    </pc:docChg>
  </pc:docChgLst>
  <pc:docChgLst>
    <pc:chgData name="Myrna Najera Perez" userId="S::mnajerap@uoregon.edu::a8464d14-d32c-489a-8798-74f188acf598" providerId="AD" clId="Web-{EBDF97B2-BF3B-A84E-8CEE-6D0CDEBF3556}"/>
    <pc:docChg chg="addSld delSld modSld sldOrd">
      <pc:chgData name="Myrna Najera Perez" userId="S::mnajerap@uoregon.edu::a8464d14-d32c-489a-8798-74f188acf598" providerId="AD" clId="Web-{EBDF97B2-BF3B-A84E-8CEE-6D0CDEBF3556}" dt="2024-10-08T19:06:00.992" v="162"/>
      <pc:docMkLst>
        <pc:docMk/>
      </pc:docMkLst>
      <pc:sldChg chg="modSp ord">
        <pc:chgData name="Myrna Najera Perez" userId="S::mnajerap@uoregon.edu::a8464d14-d32c-489a-8798-74f188acf598" providerId="AD" clId="Web-{EBDF97B2-BF3B-A84E-8CEE-6D0CDEBF3556}" dt="2024-10-08T19:05:49.819" v="161" actId="1076"/>
        <pc:sldMkLst>
          <pc:docMk/>
          <pc:sldMk cId="1306087311" sldId="275"/>
        </pc:sldMkLst>
        <pc:spChg chg="mod">
          <ac:chgData name="Myrna Najera Perez" userId="S::mnajerap@uoregon.edu::a8464d14-d32c-489a-8798-74f188acf598" providerId="AD" clId="Web-{EBDF97B2-BF3B-A84E-8CEE-6D0CDEBF3556}" dt="2024-10-08T19:05:49.819" v="161" actId="1076"/>
          <ac:spMkLst>
            <pc:docMk/>
            <pc:sldMk cId="1306087311" sldId="275"/>
            <ac:spMk id="3" creationId="{00000000-0000-0000-0000-000000000000}"/>
          </ac:spMkLst>
        </pc:spChg>
        <pc:spChg chg="mod">
          <ac:chgData name="Myrna Najera Perez" userId="S::mnajerap@uoregon.edu::a8464d14-d32c-489a-8798-74f188acf598" providerId="AD" clId="Web-{EBDF97B2-BF3B-A84E-8CEE-6D0CDEBF3556}" dt="2024-10-08T19:02:31.062" v="15" actId="1076"/>
          <ac:spMkLst>
            <pc:docMk/>
            <pc:sldMk cId="1306087311" sldId="275"/>
            <ac:spMk id="4" creationId="{00000000-0000-0000-0000-000000000000}"/>
          </ac:spMkLst>
        </pc:spChg>
        <pc:spChg chg="mod">
          <ac:chgData name="Myrna Najera Perez" userId="S::mnajerap@uoregon.edu::a8464d14-d32c-489a-8798-74f188acf598" providerId="AD" clId="Web-{EBDF97B2-BF3B-A84E-8CEE-6D0CDEBF3556}" dt="2024-10-08T19:02:05.077" v="14" actId="20577"/>
          <ac:spMkLst>
            <pc:docMk/>
            <pc:sldMk cId="1306087311" sldId="275"/>
            <ac:spMk id="5" creationId="{00000000-0000-0000-0000-000000000000}"/>
          </ac:spMkLst>
        </pc:spChg>
        <pc:spChg chg="mod">
          <ac:chgData name="Myrna Najera Perez" userId="S::mnajerap@uoregon.edu::a8464d14-d32c-489a-8798-74f188acf598" providerId="AD" clId="Web-{EBDF97B2-BF3B-A84E-8CEE-6D0CDEBF3556}" dt="2024-10-08T19:05:41.803" v="160" actId="14100"/>
          <ac:spMkLst>
            <pc:docMk/>
            <pc:sldMk cId="1306087311" sldId="275"/>
            <ac:spMk id="6" creationId="{00000000-0000-0000-0000-000000000000}"/>
          </ac:spMkLst>
        </pc:spChg>
      </pc:sldChg>
      <pc:sldChg chg="delSp modSp">
        <pc:chgData name="Myrna Najera Perez" userId="S::mnajerap@uoregon.edu::a8464d14-d32c-489a-8798-74f188acf598" providerId="AD" clId="Web-{EBDF97B2-BF3B-A84E-8CEE-6D0CDEBF3556}" dt="2024-10-08T18:58:58.571" v="1" actId="1076"/>
        <pc:sldMkLst>
          <pc:docMk/>
          <pc:sldMk cId="3599544818" sldId="321"/>
        </pc:sldMkLst>
        <pc:spChg chg="del">
          <ac:chgData name="Myrna Najera Perez" userId="S::mnajerap@uoregon.edu::a8464d14-d32c-489a-8798-74f188acf598" providerId="AD" clId="Web-{EBDF97B2-BF3B-A84E-8CEE-6D0CDEBF3556}" dt="2024-10-08T18:58:51.836" v="0"/>
          <ac:spMkLst>
            <pc:docMk/>
            <pc:sldMk cId="3599544818" sldId="321"/>
            <ac:spMk id="2" creationId="{00000000-0000-0000-0000-000000000000}"/>
          </ac:spMkLst>
        </pc:spChg>
        <pc:spChg chg="mod">
          <ac:chgData name="Myrna Najera Perez" userId="S::mnajerap@uoregon.edu::a8464d14-d32c-489a-8798-74f188acf598" providerId="AD" clId="Web-{EBDF97B2-BF3B-A84E-8CEE-6D0CDEBF3556}" dt="2024-10-08T18:58:58.571" v="1" actId="1076"/>
          <ac:spMkLst>
            <pc:docMk/>
            <pc:sldMk cId="3599544818" sldId="321"/>
            <ac:spMk id="3" creationId="{00000000-0000-0000-0000-000000000000}"/>
          </ac:spMkLst>
        </pc:spChg>
      </pc:sldChg>
      <pc:sldChg chg="del">
        <pc:chgData name="Myrna Najera Perez" userId="S::mnajerap@uoregon.edu::a8464d14-d32c-489a-8798-74f188acf598" providerId="AD" clId="Web-{EBDF97B2-BF3B-A84E-8CEE-6D0CDEBF3556}" dt="2024-10-08T19:06:00.992" v="162"/>
        <pc:sldMkLst>
          <pc:docMk/>
          <pc:sldMk cId="277404621" sldId="329"/>
        </pc:sldMkLst>
      </pc:sldChg>
      <pc:sldChg chg="add replId">
        <pc:chgData name="Myrna Najera Perez" userId="S::mnajerap@uoregon.edu::a8464d14-d32c-489a-8798-74f188acf598" providerId="AD" clId="Web-{EBDF97B2-BF3B-A84E-8CEE-6D0CDEBF3556}" dt="2024-10-08T19:01:20.263" v="2"/>
        <pc:sldMkLst>
          <pc:docMk/>
          <pc:sldMk cId="87558973" sldId="331"/>
        </pc:sldMkLst>
      </pc:sldChg>
    </pc:docChg>
  </pc:docChgLst>
  <pc:docChgLst>
    <pc:chgData name="Quinne Hauth" userId="S::qhauth@uoregon.edu::f023628e-fa68-4ca1-ac42-dfb336ab70da" providerId="AD" clId="Web-{8BA3CB3B-01C4-7F0B-5471-757EB0B88066}"/>
    <pc:docChg chg="delSld">
      <pc:chgData name="Quinne Hauth" userId="S::qhauth@uoregon.edu::f023628e-fa68-4ca1-ac42-dfb336ab70da" providerId="AD" clId="Web-{8BA3CB3B-01C4-7F0B-5471-757EB0B88066}" dt="2025-01-22T23:04:37.149" v="0"/>
      <pc:docMkLst>
        <pc:docMk/>
      </pc:docMkLst>
      <pc:sldChg chg="del">
        <pc:chgData name="Quinne Hauth" userId="S::qhauth@uoregon.edu::f023628e-fa68-4ca1-ac42-dfb336ab70da" providerId="AD" clId="Web-{8BA3CB3B-01C4-7F0B-5471-757EB0B88066}" dt="2025-01-22T23:04:37.149" v="0"/>
        <pc:sldMkLst>
          <pc:docMk/>
          <pc:sldMk cId="428382123" sldId="3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A6C6E-CEF9-44AF-885C-3C1FC9414522}" type="datetimeFigureOut">
              <a:t>4/9/25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5B349-C061-4F20-8720-B0FC3EBBBE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8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Introductions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99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29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7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72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60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78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46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Myrna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8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Myrna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29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Myrna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1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Myrna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67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Introductions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64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9C4B4-E69A-98DB-6861-6B04A86F6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22965-5684-2F80-B5B4-D913AEB63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872B31-0A4F-A371-C75F-48D0772A6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7587D-6AE8-C67D-9EE4-2C5BB68DA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28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9C4B4-E69A-98DB-6861-6B04A86F6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22965-5684-2F80-B5B4-D913AEB63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872B31-0A4F-A371-C75F-48D0772A6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7587D-6AE8-C67D-9EE4-2C5BB68DA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54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73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Both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2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52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8A207-A5B4-A716-6CD9-458C1D17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A50C5-9821-C3E9-6459-927C079193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4C888-E538-49C6-F3E1-67CD0890B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7AF30-1ED2-A526-6E04-278C245B7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01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97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30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8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connect.uoregon.edu/register/?id=955fa4ed-5e82-41fb-b9b8-163c9ac3f0ee" TargetMode="External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financialaid.uoregon.edu/study-abroad" TargetMode="External"/><Relationship Id="rId4" Type="http://schemas.openxmlformats.org/officeDocument/2006/relationships/hyperlink" Target="https://geo.uoregon.edu/scholarships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1386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544725" y="866847"/>
            <a:ext cx="2531443" cy="2173551"/>
          </a:xfrm>
          <a:custGeom>
            <a:avLst/>
            <a:gdLst/>
            <a:ahLst/>
            <a:cxnLst/>
            <a:rect l="l" t="t" r="r" b="b"/>
            <a:pathLst>
              <a:path w="3797165" h="3260326">
                <a:moveTo>
                  <a:pt x="0" y="0"/>
                </a:moveTo>
                <a:lnTo>
                  <a:pt x="3797164" y="0"/>
                </a:lnTo>
                <a:lnTo>
                  <a:pt x="3797164" y="3260325"/>
                </a:lnTo>
                <a:lnTo>
                  <a:pt x="0" y="3260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7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3610047"/>
            <a:ext cx="3216560" cy="2743200"/>
            <a:chOff x="0" y="0"/>
            <a:chExt cx="1013833" cy="864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13833" cy="864634"/>
            </a:xfrm>
            <a:custGeom>
              <a:avLst/>
              <a:gdLst/>
              <a:ahLst/>
              <a:cxnLst/>
              <a:rect l="l" t="t" r="r" b="b"/>
              <a:pathLst>
                <a:path w="1013833" h="864634">
                  <a:moveTo>
                    <a:pt x="0" y="0"/>
                  </a:moveTo>
                  <a:lnTo>
                    <a:pt x="1013833" y="0"/>
                  </a:lnTo>
                  <a:lnTo>
                    <a:pt x="1013833" y="864634"/>
                  </a:lnTo>
                  <a:lnTo>
                    <a:pt x="0" y="864634"/>
                  </a:lnTo>
                  <a:close/>
                </a:path>
              </a:pathLst>
            </a:custGeom>
            <a:blipFill>
              <a:blip r:embed="rId5"/>
              <a:stretch>
                <a:fillRect l="-6855" r="-68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4143" y="1294446"/>
            <a:ext cx="7647308" cy="1326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61"/>
              </a:lnSpc>
            </a:pPr>
            <a:r>
              <a:rPr lang="en-US" sz="4800" b="1">
                <a:solidFill>
                  <a:srgbClr val="FEE11A"/>
                </a:solidFill>
                <a:latin typeface="Calibri"/>
                <a:ea typeface="Calibri"/>
                <a:cs typeface="Calibri"/>
              </a:rPr>
              <a:t>Unpacking Budgeting Abroad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4144" y="873197"/>
            <a:ext cx="7264990" cy="847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4000" b="1" i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How to Make Your Money Last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487720" y="3610047"/>
            <a:ext cx="3216560" cy="2743200"/>
            <a:chOff x="0" y="0"/>
            <a:chExt cx="1013833" cy="8646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3833" cy="864634"/>
            </a:xfrm>
            <a:custGeom>
              <a:avLst/>
              <a:gdLst/>
              <a:ahLst/>
              <a:cxnLst/>
              <a:rect l="l" t="t" r="r" b="b"/>
              <a:pathLst>
                <a:path w="1013833" h="864634">
                  <a:moveTo>
                    <a:pt x="0" y="0"/>
                  </a:moveTo>
                  <a:lnTo>
                    <a:pt x="1013833" y="0"/>
                  </a:lnTo>
                  <a:lnTo>
                    <a:pt x="1013833" y="864634"/>
                  </a:lnTo>
                  <a:lnTo>
                    <a:pt x="0" y="864634"/>
                  </a:lnTo>
                  <a:close/>
                </a:path>
              </a:pathLst>
            </a:custGeom>
            <a:blipFill>
              <a:blip r:embed="rId6"/>
              <a:stretch>
                <a:fillRect l="-6855" r="-68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88480" y="3610047"/>
            <a:ext cx="3216560" cy="2743200"/>
            <a:chOff x="0" y="0"/>
            <a:chExt cx="1013833" cy="8646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3833" cy="864634"/>
            </a:xfrm>
            <a:custGeom>
              <a:avLst/>
              <a:gdLst/>
              <a:ahLst/>
              <a:cxnLst/>
              <a:rect l="l" t="t" r="r" b="b"/>
              <a:pathLst>
                <a:path w="1013833" h="864634">
                  <a:moveTo>
                    <a:pt x="0" y="0"/>
                  </a:moveTo>
                  <a:lnTo>
                    <a:pt x="1013833" y="0"/>
                  </a:lnTo>
                  <a:lnTo>
                    <a:pt x="1013833" y="864634"/>
                  </a:lnTo>
                  <a:lnTo>
                    <a:pt x="0" y="864634"/>
                  </a:lnTo>
                  <a:close/>
                </a:path>
              </a:pathLst>
            </a:custGeom>
            <a:blipFill>
              <a:blip r:embed="rId7"/>
              <a:stretch>
                <a:fillRect t="-52729" b="-36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4204913" y="3610047"/>
            <a:ext cx="0" cy="274320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8004259" y="3610047"/>
            <a:ext cx="0" cy="274320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2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document&#10;&#10;Description automatically generated">
            <a:extLst>
              <a:ext uri="{FF2B5EF4-FFF2-40B4-BE49-F238E27FC236}">
                <a16:creationId xmlns:a16="http://schemas.microsoft.com/office/drawing/2014/main" id="{1893CB3D-ABF4-455F-5D6D-9B13FB52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9" y="-1176"/>
            <a:ext cx="6096000" cy="3343952"/>
          </a:xfrm>
          <a:prstGeom prst="rect">
            <a:avLst/>
          </a:prstGeom>
        </p:spPr>
      </p:pic>
      <p:pic>
        <p:nvPicPr>
          <p:cNvPr id="3" name="Picture 2" descr="A green and white document with white text&#10;&#10;Description automatically generated">
            <a:extLst>
              <a:ext uri="{FF2B5EF4-FFF2-40B4-BE49-F238E27FC236}">
                <a16:creationId xmlns:a16="http://schemas.microsoft.com/office/drawing/2014/main" id="{FD267948-EFF3-9042-4601-FADA1A97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189" y="201"/>
            <a:ext cx="5733738" cy="4114800"/>
          </a:xfrm>
          <a:prstGeom prst="rect">
            <a:avLst/>
          </a:prstGeom>
        </p:spPr>
      </p:pic>
      <p:pic>
        <p:nvPicPr>
          <p:cNvPr id="5" name="Picture 4" descr="A screen shot of a document&#10;&#10;Description automatically generated">
            <a:extLst>
              <a:ext uri="{FF2B5EF4-FFF2-40B4-BE49-F238E27FC236}">
                <a16:creationId xmlns:a16="http://schemas.microsoft.com/office/drawing/2014/main" id="{A8D901D9-05E8-EFF9-AA1A-6E4AF58009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191"/>
          <a:stretch/>
        </p:blipFill>
        <p:spPr>
          <a:xfrm>
            <a:off x="5956969" y="3992624"/>
            <a:ext cx="5715000" cy="2565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354462-03AA-FC93-4BF5-FAAD755FA563}"/>
              </a:ext>
            </a:extLst>
          </p:cNvPr>
          <p:cNvSpPr/>
          <p:nvPr/>
        </p:nvSpPr>
        <p:spPr>
          <a:xfrm>
            <a:off x="6191334" y="1584080"/>
            <a:ext cx="5289404" cy="1355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22AB23-5974-ED4A-5F76-E1B43F48CDFE}"/>
              </a:ext>
            </a:extLst>
          </p:cNvPr>
          <p:cNvSpPr/>
          <p:nvPr/>
        </p:nvSpPr>
        <p:spPr>
          <a:xfrm>
            <a:off x="368123" y="1541401"/>
            <a:ext cx="5341187" cy="152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A10EBA-ACDB-A43D-AA03-A4CC000AEC94}"/>
              </a:ext>
            </a:extLst>
          </p:cNvPr>
          <p:cNvSpPr/>
          <p:nvPr/>
        </p:nvSpPr>
        <p:spPr>
          <a:xfrm>
            <a:off x="373294" y="2241328"/>
            <a:ext cx="5341187" cy="152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C6FACE-5296-6C14-6037-9CA20AB2022C}"/>
              </a:ext>
            </a:extLst>
          </p:cNvPr>
          <p:cNvSpPr/>
          <p:nvPr/>
        </p:nvSpPr>
        <p:spPr>
          <a:xfrm>
            <a:off x="6202230" y="2533644"/>
            <a:ext cx="5302442" cy="1268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 shot of a document&#10;&#10;Description automatically generated">
            <a:extLst>
              <a:ext uri="{FF2B5EF4-FFF2-40B4-BE49-F238E27FC236}">
                <a16:creationId xmlns:a16="http://schemas.microsoft.com/office/drawing/2014/main" id="{BFBA6987-70D5-FF71-9331-9E3566A23B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9" t="27533" r="4881" b="1838"/>
          <a:stretch/>
        </p:blipFill>
        <p:spPr>
          <a:xfrm>
            <a:off x="2061" y="3363367"/>
            <a:ext cx="5763694" cy="25161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8A59A6-55F4-F0F1-C608-B5D57A63B2FD}"/>
              </a:ext>
            </a:extLst>
          </p:cNvPr>
          <p:cNvSpPr/>
          <p:nvPr/>
        </p:nvSpPr>
        <p:spPr>
          <a:xfrm>
            <a:off x="267519" y="4274336"/>
            <a:ext cx="5341187" cy="152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FEE200-7675-9FCF-51C1-865F33B56BAC}"/>
              </a:ext>
            </a:extLst>
          </p:cNvPr>
          <p:cNvSpPr/>
          <p:nvPr/>
        </p:nvSpPr>
        <p:spPr>
          <a:xfrm>
            <a:off x="267519" y="5002915"/>
            <a:ext cx="5341187" cy="152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3A7AAC-3201-9546-2727-9A6439796C24}"/>
              </a:ext>
            </a:extLst>
          </p:cNvPr>
          <p:cNvSpPr/>
          <p:nvPr/>
        </p:nvSpPr>
        <p:spPr>
          <a:xfrm>
            <a:off x="6093883" y="4635283"/>
            <a:ext cx="5404970" cy="1785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EF5D96-B591-F7E4-DBC7-25B87E0D14F6}"/>
              </a:ext>
            </a:extLst>
          </p:cNvPr>
          <p:cNvSpPr/>
          <p:nvPr/>
        </p:nvSpPr>
        <p:spPr>
          <a:xfrm>
            <a:off x="6093883" y="5357630"/>
            <a:ext cx="5417885" cy="1656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58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A49737D-34F0-31AB-C4BB-6A4153536982}"/>
              </a:ext>
            </a:extLst>
          </p:cNvPr>
          <p:cNvSpPr txBox="1"/>
          <p:nvPr/>
        </p:nvSpPr>
        <p:spPr>
          <a:xfrm>
            <a:off x="3483941" y="1370220"/>
            <a:ext cx="5224116" cy="89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54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TRIVIA QUESTION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5AC2F6D-DC29-82CB-F0D3-D1321746FDD5}"/>
              </a:ext>
            </a:extLst>
          </p:cNvPr>
          <p:cNvSpPr txBox="1"/>
          <p:nvPr/>
        </p:nvSpPr>
        <p:spPr>
          <a:xfrm>
            <a:off x="2189050" y="2739272"/>
            <a:ext cx="7813897" cy="1853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5500" dirty="0">
                <a:solidFill>
                  <a:srgbClr val="FFFFFF"/>
                </a:solidFill>
                <a:latin typeface="United Serif Reg 2"/>
              </a:rPr>
              <a:t>What is included in program costs?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32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327455E-1812-0175-0A9D-8C52882853C5}"/>
              </a:ext>
            </a:extLst>
          </p:cNvPr>
          <p:cNvSpPr/>
          <p:nvPr/>
        </p:nvSpPr>
        <p:spPr>
          <a:xfrm>
            <a:off x="4502443" y="5378320"/>
            <a:ext cx="4583138" cy="6599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AEF364EB-EC0B-F485-9384-99F5DBF2C27C}"/>
              </a:ext>
            </a:extLst>
          </p:cNvPr>
          <p:cNvSpPr/>
          <p:nvPr/>
        </p:nvSpPr>
        <p:spPr>
          <a:xfrm>
            <a:off x="5538496" y="3927846"/>
            <a:ext cx="4583138" cy="13350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0" y="6085298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A5CB8DB-6181-1296-78EF-E21E2E7D663D}"/>
              </a:ext>
            </a:extLst>
          </p:cNvPr>
          <p:cNvSpPr txBox="1">
            <a:spLocks/>
          </p:cNvSpPr>
          <p:nvPr/>
        </p:nvSpPr>
        <p:spPr>
          <a:xfrm>
            <a:off x="450011" y="1608719"/>
            <a:ext cx="5098576" cy="369589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£1 = $1.27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u="sng" dirty="0">
                <a:solidFill>
                  <a:schemeClr val="bg1"/>
                </a:solidFill>
                <a:latin typeface="Arial"/>
                <a:cs typeface="Arial"/>
              </a:rPr>
              <a:t>Eugene Safeway vs London Tesco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Shin Ramen  $1.29  vs   £1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Apple             $1.25  vs.  £0.65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Activia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           $4.49   vs. £2.50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u="sng" dirty="0">
                <a:solidFill>
                  <a:schemeClr val="bg1"/>
                </a:solidFill>
                <a:latin typeface="Arial"/>
                <a:cs typeface="Arial"/>
              </a:rPr>
              <a:t>Going Out Eugene vs. London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Iced Latte (Grande)  $4.25 vs £3.65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Beer (Lager)          $6.25  vs.  £5.50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Domino Pizza (S) $14.99 vs. £16.99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16A1C88-AC7E-6DA6-17FF-77F4314C7ADB}"/>
              </a:ext>
            </a:extLst>
          </p:cNvPr>
          <p:cNvSpPr txBox="1">
            <a:spLocks/>
          </p:cNvSpPr>
          <p:nvPr/>
        </p:nvSpPr>
        <p:spPr>
          <a:xfrm>
            <a:off x="5548586" y="2493185"/>
            <a:ext cx="5098576" cy="2778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1x1.27 = 1.27 ($0.02 less!)</a:t>
            </a:r>
            <a:b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0.65x1.27=0.83 ($0.42 less!)</a:t>
            </a:r>
            <a:b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2.5x1.27= 3.18 ($1.31 less!)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3.65x1.27=4.64 (0.39 more!)</a:t>
            </a:r>
            <a:b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5.50x1.27 = 6.99 ($0.74 more!)</a:t>
            </a:r>
            <a:b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16.99x1.27=21.58 ($6.59 more!)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DF56489A-5804-B2F1-48A8-DE4569035929}"/>
              </a:ext>
            </a:extLst>
          </p:cNvPr>
          <p:cNvSpPr/>
          <p:nvPr/>
        </p:nvSpPr>
        <p:spPr>
          <a:xfrm>
            <a:off x="451812" y="284952"/>
            <a:ext cx="8533506" cy="10543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DD49D0C7-3BE3-AE90-C2FE-5EAC9A67479C}"/>
              </a:ext>
            </a:extLst>
          </p:cNvPr>
          <p:cNvSpPr txBox="1">
            <a:spLocks/>
          </p:cNvSpPr>
          <p:nvPr/>
        </p:nvSpPr>
        <p:spPr>
          <a:xfrm>
            <a:off x="316327" y="5510640"/>
            <a:ext cx="10460440" cy="46042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Total: $33.85 x 28= $949   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Budget: $1,200 </a:t>
            </a:r>
            <a:r>
              <a:rPr lang="en-US">
                <a:latin typeface="Arial"/>
                <a:cs typeface="Arial"/>
              </a:rPr>
              <a:t>($251 left)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D426B2D-0A8B-EE08-8E25-B40420BA9E99}"/>
              </a:ext>
            </a:extLst>
          </p:cNvPr>
          <p:cNvSpPr txBox="1">
            <a:spLocks/>
          </p:cNvSpPr>
          <p:nvPr/>
        </p:nvSpPr>
        <p:spPr>
          <a:xfrm>
            <a:off x="449037" y="366555"/>
            <a:ext cx="5417023" cy="8903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latin typeface="Arial"/>
                <a:cs typeface="Arial"/>
              </a:rPr>
              <a:t>Budget: $1200   Days: 28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/>
                <a:cs typeface="Arial"/>
              </a:rPr>
              <a:t>$1200/28=$42.86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95A2AB-6380-5C68-BEB2-F207E3E69FC1}"/>
              </a:ext>
            </a:extLst>
          </p:cNvPr>
          <p:cNvSpPr txBox="1"/>
          <p:nvPr/>
        </p:nvSpPr>
        <p:spPr>
          <a:xfrm>
            <a:off x="5867400" y="332874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/>
                <a:cs typeface="Arial"/>
              </a:rPr>
              <a:t>$42.86/1.27= £33.75 per day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6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85298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027895-A5D4-3C25-8C9C-B813D9F374C1}"/>
              </a:ext>
            </a:extLst>
          </p:cNvPr>
          <p:cNvSpPr>
            <a:spLocks noGrp="1"/>
          </p:cNvSpPr>
          <p:nvPr/>
        </p:nvSpPr>
        <p:spPr>
          <a:xfrm>
            <a:off x="804779" y="2050129"/>
            <a:ext cx="5479575" cy="34017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€1 = $1.1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u="sng">
                <a:solidFill>
                  <a:schemeClr val="bg1"/>
                </a:solidFill>
                <a:latin typeface="Arial"/>
                <a:cs typeface="Arial"/>
              </a:rPr>
              <a:t>Eugene Safeway vs Lyon Carrefour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Penne          $1.29  vs   €0,99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Apple (1 </a:t>
            </a:r>
            <a:r>
              <a:rPr lang="en-US" sz="2400" err="1">
                <a:solidFill>
                  <a:schemeClr val="bg1"/>
                </a:solidFill>
                <a:latin typeface="Arial"/>
                <a:cs typeface="Arial"/>
              </a:rPr>
              <a:t>lb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)            $1.99  vs.  €1,50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Greek Yogurt (4)    $4.99   vs. €1,39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u="sng">
                <a:solidFill>
                  <a:schemeClr val="bg1"/>
                </a:solidFill>
                <a:latin typeface="Arial"/>
                <a:cs typeface="Arial"/>
              </a:rPr>
              <a:t>Going Out Eugene vs. Lyon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Iced Latte (Grande)  $4.25 vs €4.25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Beer (Lager)          $6.25  vs.  €5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Pizza (Pepperoni) $10.99 vs </a:t>
            </a:r>
            <a:r>
              <a:rPr lang="en-US">
                <a:solidFill>
                  <a:schemeClr val="bg1"/>
                </a:solidFill>
                <a:latin typeface="Aptos"/>
                <a:cs typeface="Arial"/>
              </a:rPr>
              <a:t>€13,90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4339139A-F7FF-2503-7708-21DF4E2A024C}"/>
              </a:ext>
            </a:extLst>
          </p:cNvPr>
          <p:cNvSpPr/>
          <p:nvPr/>
        </p:nvSpPr>
        <p:spPr>
          <a:xfrm>
            <a:off x="609962" y="428725"/>
            <a:ext cx="8533506" cy="10543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DD9983FE-884F-ABCB-3BF3-B044E133DF4C}"/>
              </a:ext>
            </a:extLst>
          </p:cNvPr>
          <p:cNvSpPr txBox="1">
            <a:spLocks/>
          </p:cNvSpPr>
          <p:nvPr/>
        </p:nvSpPr>
        <p:spPr>
          <a:xfrm>
            <a:off x="607188" y="510328"/>
            <a:ext cx="5417023" cy="8903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latin typeface="Arial"/>
                <a:cs typeface="Arial"/>
              </a:rPr>
              <a:t>Budget: $1200   Days: 28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/>
                <a:cs typeface="Arial"/>
              </a:rPr>
              <a:t>$1200/28=$42.86</a:t>
            </a:r>
            <a:endParaRPr lang="en-US"/>
          </a:p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3D411F-E012-AFB1-4D36-C57894962A82}"/>
              </a:ext>
            </a:extLst>
          </p:cNvPr>
          <p:cNvSpPr txBox="1"/>
          <p:nvPr/>
        </p:nvSpPr>
        <p:spPr>
          <a:xfrm>
            <a:off x="6018866" y="523436"/>
            <a:ext cx="2743200" cy="8679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>
                <a:solidFill>
                  <a:srgbClr val="FF0000"/>
                </a:solidFill>
                <a:latin typeface="Arial"/>
                <a:cs typeface="Arial"/>
              </a:rPr>
              <a:t>$42.86/1.1= €39 per day</a:t>
            </a:r>
          </a:p>
        </p:txBody>
      </p:sp>
    </p:spTree>
    <p:extLst>
      <p:ext uri="{BB962C8B-B14F-4D97-AF65-F5344CB8AC3E}">
        <p14:creationId xmlns:p14="http://schemas.microsoft.com/office/powerpoint/2010/main" val="2272520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86" y="352861"/>
            <a:ext cx="12182735" cy="904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5500" dirty="0">
                <a:solidFill>
                  <a:srgbClr val="FFFFFF"/>
                </a:solidFill>
                <a:latin typeface="United Serif Reg 2"/>
              </a:rPr>
              <a:t>When is Tuition Due? How Do I Pay?</a:t>
            </a: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562925" y="1386302"/>
            <a:ext cx="10874708" cy="5056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b="1" dirty="0">
                <a:solidFill>
                  <a:srgbClr val="FEE11A"/>
                </a:solidFill>
                <a:latin typeface="Source Sans Pro"/>
              </a:rPr>
              <a:t>Tuition is due in accordance to the UO Billing Cycle</a:t>
            </a:r>
            <a:endParaRPr lang="en-US" sz="2500" b="1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864870" lvl="3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Summer: July 1                 Fall: October 1</a:t>
            </a:r>
          </a:p>
          <a:p>
            <a:pPr marL="864870" lvl="3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Winter: January 1                 Spring: April 1</a:t>
            </a:r>
          </a:p>
          <a:p>
            <a:pPr marL="864870" lvl="3">
              <a:lnSpc>
                <a:spcPts val="3310"/>
              </a:lnSpc>
            </a:pPr>
            <a:r>
              <a:rPr lang="en-US" sz="2500" i="1" dirty="0">
                <a:solidFill>
                  <a:srgbClr val="FEE11A"/>
                </a:solidFill>
                <a:latin typeface="Source Sans Pro"/>
                <a:ea typeface="Source Sans Pro"/>
              </a:rPr>
              <a:t>Note: If you are abroad for a semester, you will still be billed on this cycle. It will be split up.</a:t>
            </a:r>
            <a:endParaRPr lang="en-US"/>
          </a:p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b="1" dirty="0">
                <a:solidFill>
                  <a:srgbClr val="FEE11A"/>
                </a:solidFill>
                <a:latin typeface="Source Sans Pro"/>
                <a:ea typeface="Source Sans Pro"/>
              </a:rPr>
              <a:t>How much is due?</a:t>
            </a:r>
          </a:p>
          <a:p>
            <a:pPr marL="902970" lvl="2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The entire tuition will be billed at once if you are abroad for a term or less.</a:t>
            </a:r>
          </a:p>
          <a:p>
            <a:pPr marL="902970" lvl="2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Only deposits are billed separately (ex. $500 program deposit, $250 housing)</a:t>
            </a:r>
          </a:p>
          <a:p>
            <a:pPr marL="902970" lvl="2" indent="-342900">
              <a:lnSpc>
                <a:spcPts val="3310"/>
              </a:lnSpc>
              <a:buFont typeface="Arial"/>
              <a:buChar char="•"/>
            </a:pPr>
            <a:r>
              <a:rPr lang="en-US" sz="2500" i="1" dirty="0">
                <a:solidFill>
                  <a:srgbClr val="FEE11A"/>
                </a:solidFill>
                <a:latin typeface="Source Sans Pro"/>
                <a:ea typeface="Source Sans Pro"/>
              </a:rPr>
              <a:t>All billing is through UO Billing </a:t>
            </a:r>
            <a:r>
              <a:rPr lang="en-US" sz="2500" b="1" i="1" u="sng" dirty="0">
                <a:solidFill>
                  <a:srgbClr val="FEE11A"/>
                </a:solidFill>
                <a:latin typeface="Source Sans Pro"/>
                <a:ea typeface="Source Sans Pro"/>
              </a:rPr>
              <a:t>NOT</a:t>
            </a:r>
            <a:r>
              <a:rPr lang="en-US" sz="2500" i="1" dirty="0">
                <a:solidFill>
                  <a:srgbClr val="FEE11A"/>
                </a:solidFill>
                <a:latin typeface="Source Sans Pro"/>
                <a:ea typeface="Source Sans Pro"/>
              </a:rPr>
              <a:t> GEO</a:t>
            </a:r>
          </a:p>
          <a:p>
            <a:pPr marL="598170" lvl="1" indent="-342900">
              <a:lnSpc>
                <a:spcPts val="3310"/>
              </a:lnSpc>
              <a:buFont typeface="Arial,Sans-Serif"/>
              <a:buChar char="•"/>
            </a:pPr>
            <a:r>
              <a:rPr lang="en-US" sz="2500" b="1" dirty="0">
                <a:solidFill>
                  <a:srgbClr val="FEE11A"/>
                </a:solidFill>
                <a:latin typeface="Source Sans Pro"/>
                <a:ea typeface="Source Sans Pro"/>
              </a:rPr>
              <a:t>What about the cancellation timeline?</a:t>
            </a:r>
            <a:endParaRPr lang="en-US" sz="25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255270" lvl="1">
              <a:lnSpc>
                <a:spcPts val="3310"/>
              </a:lnSpc>
            </a:pPr>
            <a:endParaRPr lang="en-US" sz="2500" dirty="0">
              <a:solidFill>
                <a:srgbClr val="FEE11A"/>
              </a:solidFill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889593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A324DC02-C0FE-ED89-7348-7D7CE296E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92" y="188020"/>
            <a:ext cx="5332121" cy="4114800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D6428ECC-0DE2-4608-AE15-1BF8CD804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7" y="4495907"/>
            <a:ext cx="5530273" cy="2146664"/>
          </a:xfrm>
          <a:prstGeom prst="rect">
            <a:avLst/>
          </a:prstGeom>
        </p:spPr>
      </p:pic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99100E66-900B-6D1F-5805-B13952F33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363" y="748146"/>
            <a:ext cx="6334548" cy="52000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4C669E-39C4-2EB0-5FD3-D6142E20E146}"/>
              </a:ext>
            </a:extLst>
          </p:cNvPr>
          <p:cNvSpPr/>
          <p:nvPr/>
        </p:nvSpPr>
        <p:spPr>
          <a:xfrm>
            <a:off x="293078" y="2592037"/>
            <a:ext cx="4867824" cy="4297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17ADD-FF49-1E52-6E81-FCD9BFA5E745}"/>
              </a:ext>
            </a:extLst>
          </p:cNvPr>
          <p:cNvSpPr/>
          <p:nvPr/>
        </p:nvSpPr>
        <p:spPr>
          <a:xfrm>
            <a:off x="5679033" y="2084037"/>
            <a:ext cx="6149369" cy="10301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A29EAC-57F1-6496-ADC7-B42E10B65AA8}"/>
              </a:ext>
            </a:extLst>
          </p:cNvPr>
          <p:cNvSpPr/>
          <p:nvPr/>
        </p:nvSpPr>
        <p:spPr>
          <a:xfrm>
            <a:off x="96805" y="5570764"/>
            <a:ext cx="5427778" cy="9724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30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86" y="352861"/>
            <a:ext cx="12182735" cy="89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5500">
                <a:solidFill>
                  <a:srgbClr val="FFFFFF"/>
                </a:solidFill>
                <a:latin typeface="United Serif Reg 2"/>
              </a:rPr>
              <a:t>Why Budgeting is Important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5016" y="1438257"/>
            <a:ext cx="11983071" cy="2935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Facilitates managing and prioritizing estimated expenses </a:t>
            </a:r>
            <a:endParaRPr lang="en-US" sz="25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Ensures you have sufficient funds for the entirety of the program</a:t>
            </a:r>
            <a:endParaRPr lang="en-US" sz="25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Reduces financial stress</a:t>
            </a:r>
          </a:p>
          <a:p>
            <a:pPr marL="902939" lvl="2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Don’t spend money all at once</a:t>
            </a:r>
            <a:endParaRPr lang="en-US" sz="2500" dirty="0">
              <a:solidFill>
                <a:srgbClr val="000000"/>
              </a:solidFill>
              <a:latin typeface="Aptos"/>
            </a:endParaRPr>
          </a:p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Prepares for unexpected costs</a:t>
            </a:r>
          </a:p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Encourages financial independence</a:t>
            </a:r>
            <a:endParaRPr lang="en-US" sz="2500" dirty="0">
              <a:solidFill>
                <a:srgbClr val="FFFFFF"/>
              </a:solidFill>
              <a:latin typeface="Source Sans Pro"/>
              <a:ea typeface="Source Sans Pro"/>
            </a:endParaRPr>
          </a:p>
          <a:p>
            <a:pPr marL="1020445" lvl="2" indent="-339725">
              <a:lnSpc>
                <a:spcPts val="3310"/>
              </a:lnSpc>
              <a:buAutoNum type="alphaLcPeriod"/>
            </a:pPr>
            <a:endParaRPr lang="en-US" sz="2350" dirty="0">
              <a:solidFill>
                <a:srgbClr val="FFFFFF"/>
              </a:solidFill>
              <a:latin typeface="Source Sans Pro"/>
              <a:ea typeface="Source Sans Pro"/>
            </a:endParaRPr>
          </a:p>
        </p:txBody>
      </p:sp>
      <p:pic>
        <p:nvPicPr>
          <p:cNvPr id="2" name="Graphic 1" descr="Money outline">
            <a:extLst>
              <a:ext uri="{FF2B5EF4-FFF2-40B4-BE49-F238E27FC236}">
                <a16:creationId xmlns:a16="http://schemas.microsoft.com/office/drawing/2014/main" id="{D8138C85-F63C-1B25-0178-DB9938FA2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4215" y="4429979"/>
            <a:ext cx="1730828" cy="1730828"/>
          </a:xfrm>
          <a:prstGeom prst="rect">
            <a:avLst/>
          </a:prstGeom>
        </p:spPr>
      </p:pic>
      <p:pic>
        <p:nvPicPr>
          <p:cNvPr id="4" name="Graphic 3" descr="Coins outline">
            <a:extLst>
              <a:ext uri="{FF2B5EF4-FFF2-40B4-BE49-F238E27FC236}">
                <a16:creationId xmlns:a16="http://schemas.microsoft.com/office/drawing/2014/main" id="{0F5CC88E-326B-441B-8953-77F06D869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2928" y="4429980"/>
            <a:ext cx="1730828" cy="1730828"/>
          </a:xfrm>
          <a:prstGeom prst="rect">
            <a:avLst/>
          </a:prstGeom>
        </p:spPr>
      </p:pic>
      <p:pic>
        <p:nvPicPr>
          <p:cNvPr id="7" name="Graphic 6" descr="Piggy Bank outline">
            <a:extLst>
              <a:ext uri="{FF2B5EF4-FFF2-40B4-BE49-F238E27FC236}">
                <a16:creationId xmlns:a16="http://schemas.microsoft.com/office/drawing/2014/main" id="{51CD5223-CF1C-98A4-E9DA-39ABEDF0D5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4615" y="4429979"/>
            <a:ext cx="1730828" cy="17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0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86" y="352861"/>
            <a:ext cx="12182735" cy="89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5400">
                <a:solidFill>
                  <a:srgbClr val="FFFFFF"/>
                </a:solidFill>
                <a:latin typeface="United Serif Reg 2"/>
              </a:rPr>
              <a:t>Staying on Budget: Tips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5016" y="1253200"/>
            <a:ext cx="11776243" cy="5462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Research the cost of living </a:t>
            </a:r>
            <a:endParaRPr lang="en-US" dirty="0">
              <a:solidFill>
                <a:srgbClr val="000000"/>
              </a:solidFill>
              <a:latin typeface="Aptos" panose="020B0004020202020204"/>
            </a:endParaRP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Understand the local cost of housing, food, transportation and other daily needs in your host country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Understand local currency and exchange rates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Set a Realistic Budget and Stay on Schedule</a:t>
            </a:r>
            <a:endParaRPr lang="en-US" dirty="0">
              <a:solidFill>
                <a:srgbClr val="000000"/>
              </a:solidFill>
              <a:latin typeface="Aptos"/>
            </a:endParaRP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Break down your budget into categories (e.g., accommodation, food, transportation, entertainment, and emergency savings) and stick to the limits you set for each category to avoid overspending</a:t>
            </a:r>
          </a:p>
          <a:p>
            <a:pPr marL="1207740" lvl="3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Plan for Lunch/Dinner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Understand your </a:t>
            </a:r>
            <a:r>
              <a:rPr lang="en-US" sz="2000" dirty="0">
                <a:solidFill>
                  <a:schemeClr val="bg1"/>
                </a:solidFill>
                <a:latin typeface="Source Sans Pro"/>
              </a:rPr>
              <a:t>spending habits </a:t>
            </a:r>
            <a:r>
              <a:rPr lang="en-US" sz="2350" dirty="0">
                <a:solidFill>
                  <a:srgbClr val="FFFFFF"/>
                </a:solidFill>
                <a:latin typeface="Source Sans Pro"/>
              </a:rPr>
              <a:t> </a:t>
            </a:r>
            <a:endParaRPr lang="en-US" sz="2350" dirty="0">
              <a:solidFill>
                <a:srgbClr val="FFFFFF"/>
              </a:solidFill>
              <a:latin typeface="Source Sans Pro"/>
              <a:ea typeface="Source Sans Pro"/>
            </a:endParaRP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Embrace a Money-Conscious Lifestyle</a:t>
            </a:r>
            <a:endParaRPr lang="en-US" sz="2000" dirty="0">
              <a:solidFill>
                <a:srgbClr val="FFFFFF"/>
              </a:solidFill>
              <a:latin typeface="Source Sans Pro"/>
              <a:ea typeface="Source Sans Pro"/>
            </a:endParaRP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rgbClr val="FFFFFF"/>
                </a:solidFill>
                <a:latin typeface="Source Sans Pro"/>
              </a:rPr>
              <a:t>Use public transportation, cook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</a:rPr>
              <a:t> your meals (and/or take advantage of meals included in your program), limit nights out, and opt for free or low-cost cultural activities, etc.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</a:rPr>
              <a:t>Track your spending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</a:rPr>
              <a:t>Plan for unexpected expenses</a:t>
            </a:r>
          </a:p>
        </p:txBody>
      </p:sp>
    </p:spTree>
    <p:extLst>
      <p:ext uri="{BB962C8B-B14F-4D97-AF65-F5344CB8AC3E}">
        <p14:creationId xmlns:p14="http://schemas.microsoft.com/office/powerpoint/2010/main" val="77587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1813" y="662844"/>
            <a:ext cx="12189062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6200">
                <a:solidFill>
                  <a:srgbClr val="FFFFFF"/>
                </a:solidFill>
                <a:latin typeface="United Serif Reg 2"/>
              </a:rPr>
              <a:t>Budgeting for Personal Travel</a:t>
            </a:r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73101" y="1957423"/>
            <a:ext cx="10154273" cy="420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If traveling to another city/country while studying abroad, consider the following: </a:t>
            </a:r>
            <a:endParaRPr lang="en-US" dirty="0">
              <a:solidFill>
                <a:schemeClr val="bg1"/>
              </a:solidFill>
              <a:latin typeface="Aptos" panose="020B0004020202020204"/>
            </a:endParaRP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</a:rPr>
              <a:t>Transportation Costs</a:t>
            </a:r>
            <a:endParaRPr lang="en-US" dirty="0">
              <a:solidFill>
                <a:schemeClr val="bg1"/>
              </a:solidFill>
              <a:latin typeface="Aptos" panose="020B0004020202020204"/>
            </a:endParaRP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How to get there and how to get around while there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What do you have?</a:t>
            </a: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Meals</a:t>
            </a:r>
            <a:endParaRPr lang="en-US" dirty="0">
              <a:solidFill>
                <a:schemeClr val="bg1"/>
              </a:solidFill>
            </a:endParaRP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Accommodation</a:t>
            </a: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Entertainment</a:t>
            </a: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Miscellaneous Expenses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Souvenirs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07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3048000" cy="30480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5856" y="2975285"/>
            <a:ext cx="12197856" cy="834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3500" dirty="0">
                <a:solidFill>
                  <a:srgbClr val="FFFFFF"/>
                </a:solidFill>
                <a:latin typeface="United Serif Reg 2"/>
              </a:rPr>
              <a:t>Maximizing Budget</a:t>
            </a:r>
            <a:endParaRPr lang="en-US" sz="3500" dirty="0"/>
          </a:p>
        </p:txBody>
      </p:sp>
      <p:sp>
        <p:nvSpPr>
          <p:cNvPr id="7" name="TextBox 7"/>
          <p:cNvSpPr txBox="1"/>
          <p:nvPr/>
        </p:nvSpPr>
        <p:spPr>
          <a:xfrm>
            <a:off x="685801" y="3935390"/>
            <a:ext cx="8858715" cy="2500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4005" indent="-342900">
              <a:lnSpc>
                <a:spcPts val="3310"/>
              </a:lnSpc>
              <a:buFont typeface="Arial"/>
              <a:buChar char="•"/>
            </a:pPr>
            <a:r>
              <a:rPr lang="en-US" sz="2000" dirty="0">
                <a:solidFill>
                  <a:srgbClr val="FEE11A"/>
                </a:solidFill>
                <a:latin typeface="Source Sans Pro"/>
                <a:ea typeface="Source Sans Pro"/>
              </a:rPr>
              <a:t>Choose a bank that offers low or no interest rate</a:t>
            </a:r>
          </a:p>
          <a:p>
            <a:pPr marL="294005" indent="-342900">
              <a:lnSpc>
                <a:spcPts val="3310"/>
              </a:lnSpc>
              <a:buFont typeface="Arial"/>
              <a:buChar char="•"/>
            </a:pPr>
            <a:r>
              <a:rPr lang="en-US" sz="2000" dirty="0">
                <a:solidFill>
                  <a:srgbClr val="FEE11A"/>
                </a:solidFill>
                <a:latin typeface="Source Sans Pro"/>
                <a:ea typeface="Source Sans Pro"/>
              </a:rPr>
              <a:t>Ask</a:t>
            </a:r>
            <a:r>
              <a:rPr lang="en-US" sz="2000" dirty="0">
                <a:solidFill>
                  <a:srgbClr val="FEE11A"/>
                </a:solidFill>
                <a:latin typeface="Source Sans Pro"/>
              </a:rPr>
              <a:t> locals for restaurant recommendations </a:t>
            </a:r>
          </a:p>
          <a:p>
            <a:pPr marL="598775" lvl="1" indent="-342900">
              <a:lnSpc>
                <a:spcPts val="3310"/>
              </a:lnSpc>
              <a:buFont typeface="Arial"/>
              <a:buChar char="•"/>
            </a:pPr>
            <a:r>
              <a:rPr lang="en-US" sz="2000" dirty="0">
                <a:solidFill>
                  <a:srgbClr val="FEE11A"/>
                </a:solidFill>
                <a:latin typeface="Source Sans Pro"/>
              </a:rPr>
              <a:t>Reconsider going out!</a:t>
            </a:r>
            <a:endParaRPr lang="en-US" sz="20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294005" indent="-342900">
              <a:lnSpc>
                <a:spcPts val="3310"/>
              </a:lnSpc>
              <a:buFont typeface="Arial"/>
              <a:buChar char="•"/>
            </a:pPr>
            <a:r>
              <a:rPr lang="en-US" sz="2000" dirty="0">
                <a:solidFill>
                  <a:srgbClr val="FEE11A"/>
                </a:solidFill>
                <a:latin typeface="Source Sans Pro"/>
              </a:rPr>
              <a:t>Inquire</a:t>
            </a:r>
            <a:r>
              <a:rPr lang="en-US" sz="2000" dirty="0">
                <a:solidFill>
                  <a:srgbClr val="FEE11A"/>
                </a:solidFill>
                <a:latin typeface="Source Sans Pro"/>
                <a:ea typeface="Source Sans Pro"/>
              </a:rPr>
              <a:t> about local student or youth deals</a:t>
            </a:r>
          </a:p>
          <a:p>
            <a:pPr marL="294005" indent="-342900">
              <a:lnSpc>
                <a:spcPts val="3310"/>
              </a:lnSpc>
              <a:buFont typeface="Arial"/>
              <a:buChar char="•"/>
            </a:pPr>
            <a:r>
              <a:rPr lang="en-US" sz="2000" dirty="0">
                <a:solidFill>
                  <a:srgbClr val="FEE11A"/>
                </a:solidFill>
                <a:latin typeface="Source Sans Pro"/>
                <a:ea typeface="Source Sans Pro"/>
              </a:rPr>
              <a:t>What are you interested in? If you're interested, it's worth the money</a:t>
            </a: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rgbClr val="FEE11A"/>
                </a:solidFill>
                <a:latin typeface="Source Sans Pro"/>
                <a:ea typeface="Source Sans Pro"/>
              </a:rPr>
              <a:t>Budgeting is about having the money to do what you want to do abroad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048000" y="0"/>
            <a:ext cx="3048000" cy="30480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24719" r="-247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96000" y="0"/>
            <a:ext cx="3048000" cy="30480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44000" y="0"/>
            <a:ext cx="3048000" cy="30480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25000" b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1483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85298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18148" y="5585007"/>
            <a:ext cx="2844770" cy="744521"/>
          </a:xfrm>
          <a:custGeom>
            <a:avLst/>
            <a:gdLst/>
            <a:ahLst/>
            <a:cxnLst/>
            <a:rect l="l" t="t" r="r" b="b"/>
            <a:pathLst>
              <a:path w="4267155" h="1116782">
                <a:moveTo>
                  <a:pt x="0" y="0"/>
                </a:moveTo>
                <a:lnTo>
                  <a:pt x="4267155" y="0"/>
                </a:lnTo>
                <a:lnTo>
                  <a:pt x="4267155" y="1116783"/>
                </a:lnTo>
                <a:lnTo>
                  <a:pt x="0" y="1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00456" y="608740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975" y="661569"/>
            <a:ext cx="12192503" cy="914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5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INTRODUCTIONS</a:t>
            </a:r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73101" y="1722663"/>
            <a:ext cx="5153921" cy="3859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270" lvl="1">
              <a:lnSpc>
                <a:spcPts val="3310"/>
              </a:lnSpc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Name</a:t>
            </a:r>
            <a:endParaRPr lang="en-US" dirty="0">
              <a:solidFill>
                <a:srgbClr val="000000"/>
              </a:solidFill>
              <a:latin typeface="Aptos" panose="020B0004020202020204"/>
            </a:endParaRPr>
          </a:p>
          <a:p>
            <a:pPr marL="255270" lvl="1">
              <a:lnSpc>
                <a:spcPts val="3310"/>
              </a:lnSpc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Pronouns </a:t>
            </a:r>
            <a:endParaRPr lang="en-US" dirty="0">
              <a:solidFill>
                <a:srgbClr val="000000"/>
              </a:solidFill>
              <a:latin typeface="Aptos" panose="020B0004020202020204"/>
            </a:endParaRPr>
          </a:p>
          <a:p>
            <a:pPr marL="255270" lvl="1">
              <a:lnSpc>
                <a:spcPts val="3310"/>
              </a:lnSpc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Year</a:t>
            </a:r>
          </a:p>
          <a:p>
            <a:pPr marL="255270" lvl="1">
              <a:lnSpc>
                <a:spcPts val="3310"/>
              </a:lnSpc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Major/Minor</a:t>
            </a:r>
          </a:p>
          <a:p>
            <a:pPr marL="255270" lvl="1">
              <a:lnSpc>
                <a:spcPts val="3310"/>
              </a:lnSpc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Your study abroad plans</a:t>
            </a:r>
          </a:p>
          <a:p>
            <a:pPr marL="255270" lvl="1">
              <a:lnSpc>
                <a:spcPts val="3310"/>
              </a:lnSpc>
            </a:pPr>
            <a:endParaRPr lang="en-US" sz="2350">
              <a:solidFill>
                <a:srgbClr val="FEE11A"/>
              </a:solidFill>
              <a:latin typeface="Source Sans Pro"/>
            </a:endParaRPr>
          </a:p>
          <a:p>
            <a:pPr marL="255270" lvl="1">
              <a:lnSpc>
                <a:spcPts val="3310"/>
              </a:lnSpc>
            </a:pPr>
            <a:endParaRPr lang="en-US" sz="2350">
              <a:solidFill>
                <a:srgbClr val="FEE11A"/>
              </a:solidFill>
              <a:latin typeface="Source Sans Pro"/>
            </a:endParaRPr>
          </a:p>
          <a:p>
            <a:pPr marL="255270" lvl="1">
              <a:lnSpc>
                <a:spcPts val="3310"/>
              </a:lnSpc>
            </a:pPr>
            <a:r>
              <a:rPr lang="en-US" sz="2350" b="1" dirty="0">
                <a:solidFill>
                  <a:srgbClr val="FEE11A"/>
                </a:solidFill>
                <a:latin typeface="Source Sans Pro"/>
                <a:ea typeface="Source Sans Pro"/>
              </a:rPr>
              <a:t>What are you hoping to learn today?  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endParaRPr lang="en-US" sz="2350">
              <a:solidFill>
                <a:srgbClr val="FEE11A"/>
              </a:solidFill>
              <a:latin typeface="Source Sans Pro"/>
              <a:ea typeface="Source Sans Pro"/>
            </a:endParaRPr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C6A6B0A-271E-457A-B0D9-ED4374608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58" y="2180975"/>
            <a:ext cx="2844770" cy="28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87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85298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3101" y="662844"/>
            <a:ext cx="982686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6200">
                <a:solidFill>
                  <a:srgbClr val="FFFFFF"/>
                </a:solidFill>
                <a:latin typeface="United Serif Reg 2"/>
              </a:rPr>
              <a:t>Questions to Ask Yourself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3101" y="1957423"/>
            <a:ext cx="8107759" cy="462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  <a:ea typeface="Source Sans Pro"/>
              </a:rPr>
              <a:t>Does my bank have foreign transaction fees?</a:t>
            </a:r>
          </a:p>
          <a:p>
            <a:pPr marL="814705" lvl="2" indent="-254635">
              <a:lnSpc>
                <a:spcPts val="3310"/>
              </a:lnSpc>
              <a:buAutoNum type="alphaLcPeriod"/>
            </a:pPr>
            <a:r>
              <a:rPr lang="en-US" sz="2400">
                <a:solidFill>
                  <a:schemeClr val="bg1"/>
                </a:solidFill>
                <a:latin typeface="Source Sans Pro"/>
                <a:ea typeface="Source Sans Pro"/>
              </a:rPr>
              <a:t>What is the cost for purchases/ ATM withdrawals?  </a:t>
            </a:r>
          </a:p>
          <a:p>
            <a:pPr marL="814705" lvl="2" indent="-254635">
              <a:lnSpc>
                <a:spcPts val="3310"/>
              </a:lnSpc>
              <a:buAutoNum type="alphaLcPeriod"/>
            </a:pPr>
            <a:r>
              <a:rPr lang="en-US" sz="2400">
                <a:solidFill>
                  <a:schemeClr val="bg1"/>
                </a:solidFill>
                <a:latin typeface="Source Sans Pro"/>
                <a:ea typeface="Source Sans Pro"/>
              </a:rPr>
              <a:t>Is cash better to use? </a:t>
            </a:r>
            <a:endParaRPr lang="en-US" sz="2350">
              <a:solidFill>
                <a:schemeClr val="bg1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  <a:ea typeface="Source Sans Pro"/>
              </a:rPr>
              <a:t>What is my weekly/daily budget? </a:t>
            </a:r>
            <a:endParaRPr lang="en-US">
              <a:solidFill>
                <a:schemeClr val="bg1"/>
              </a:solidFill>
              <a:latin typeface="Aptos" panose="020B0004020202020204"/>
              <a:ea typeface="Source Sans Pro"/>
            </a:endParaRPr>
          </a:p>
          <a:p>
            <a:pPr marL="814705" lvl="2" indent="-254635">
              <a:lnSpc>
                <a:spcPts val="3310"/>
              </a:lnSpc>
              <a:buAutoNum type="alphaLcPeriod"/>
            </a:pPr>
            <a:r>
              <a:rPr lang="en-US" sz="2350">
                <a:solidFill>
                  <a:schemeClr val="bg1"/>
                </a:solidFill>
                <a:latin typeface="Source Sans Pro"/>
              </a:rPr>
              <a:t>Food, transportation, and additional living expenses  </a:t>
            </a:r>
            <a:endParaRPr lang="en-US">
              <a:solidFill>
                <a:schemeClr val="bg1"/>
              </a:solidFill>
              <a:latin typeface="Aptos" panose="020B0004020202020204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>
                <a:solidFill>
                  <a:srgbClr val="FEE11A"/>
                </a:solidFill>
                <a:latin typeface="Source Sans Pro"/>
                <a:ea typeface="Source Sans Pro"/>
              </a:rPr>
              <a:t>Do I have dietary restrictions?  </a:t>
            </a:r>
            <a:endParaRPr lang="en-US"/>
          </a:p>
          <a:p>
            <a:pPr marL="814705" lvl="2" indent="-254635">
              <a:lnSpc>
                <a:spcPts val="3310"/>
              </a:lnSpc>
              <a:buAutoNum type="alphaLcPeriod"/>
            </a:pPr>
            <a:r>
              <a:rPr lang="en-US" sz="2400">
                <a:solidFill>
                  <a:schemeClr val="bg1"/>
                </a:solidFill>
                <a:latin typeface="Source Sans Pro"/>
                <a:ea typeface="Source Sans Pro"/>
              </a:rPr>
              <a:t>Will that increase the cost? </a:t>
            </a:r>
            <a:endParaRPr lang="en-US">
              <a:solidFill>
                <a:schemeClr val="bg1"/>
              </a:solidFill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>
                <a:solidFill>
                  <a:srgbClr val="FEE11A"/>
                </a:solidFill>
                <a:latin typeface="Source Sans Pro"/>
                <a:ea typeface="Source Sans Pro"/>
              </a:rPr>
              <a:t>What is the kitchen/food situation? </a:t>
            </a:r>
          </a:p>
          <a:p>
            <a:pPr marL="814705" lvl="2" indent="-254635">
              <a:lnSpc>
                <a:spcPts val="3310"/>
              </a:lnSpc>
              <a:buAutoNum type="alphaLcPeriod"/>
            </a:pPr>
            <a:r>
              <a:rPr lang="en-US" sz="2400">
                <a:solidFill>
                  <a:schemeClr val="bg1"/>
                </a:solidFill>
                <a:latin typeface="Source Sans Pro"/>
                <a:ea typeface="Source Sans Pro"/>
              </a:rPr>
              <a:t>If I have a kitchen, what does it have? </a:t>
            </a:r>
          </a:p>
          <a:p>
            <a:pPr marL="814705" lvl="2" indent="-254635">
              <a:lnSpc>
                <a:spcPts val="3310"/>
              </a:lnSpc>
              <a:buAutoNum type="alphaLcPeriod"/>
            </a:pPr>
            <a:endParaRPr lang="en-US" sz="2350">
              <a:solidFill>
                <a:schemeClr val="bg1"/>
              </a:solidFill>
              <a:latin typeface="Source Sans Pro"/>
            </a:endParaRPr>
          </a:p>
          <a:p>
            <a:pPr marL="560070" lvl="2">
              <a:lnSpc>
                <a:spcPts val="3310"/>
              </a:lnSpc>
            </a:pPr>
            <a:endParaRPr lang="en-US" sz="2350">
              <a:solidFill>
                <a:schemeClr val="bg1"/>
              </a:solidFill>
              <a:latin typeface="Source Sans Pro"/>
              <a:ea typeface="Source Sans Pro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0CE4350-6F11-73E8-87ED-23528112A328}"/>
              </a:ext>
            </a:extLst>
          </p:cNvPr>
          <p:cNvSpPr/>
          <p:nvPr/>
        </p:nvSpPr>
        <p:spPr>
          <a:xfrm>
            <a:off x="9808563" y="2729288"/>
            <a:ext cx="1385869" cy="1385869"/>
          </a:xfrm>
          <a:custGeom>
            <a:avLst/>
            <a:gdLst/>
            <a:ahLst/>
            <a:cxnLst/>
            <a:rect l="l" t="t" r="r" b="b"/>
            <a:pathLst>
              <a:path w="2078803" h="2078803">
                <a:moveTo>
                  <a:pt x="0" y="0"/>
                </a:moveTo>
                <a:lnTo>
                  <a:pt x="2078803" y="0"/>
                </a:lnTo>
                <a:lnTo>
                  <a:pt x="2078803" y="2078803"/>
                </a:lnTo>
                <a:lnTo>
                  <a:pt x="0" y="207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94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675373" y="1712530"/>
            <a:ext cx="8564959" cy="4616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FE420"/>
                </a:solidFill>
                <a:latin typeface="Source Sans Pro"/>
                <a:ea typeface="Source Sans Pro"/>
              </a:rPr>
              <a:t>5. Have I submitted the </a:t>
            </a:r>
            <a:r>
              <a:rPr lang="en-US" sz="2500" dirty="0">
                <a:solidFill>
                  <a:srgbClr val="FFE420"/>
                </a:solidFill>
                <a:latin typeface="Source Sans Pro"/>
                <a:ea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Financial Aid Adjustment Form</a:t>
            </a:r>
            <a:r>
              <a:rPr lang="en-US" sz="2500" dirty="0">
                <a:solidFill>
                  <a:srgbClr val="FFE420"/>
                </a:solidFill>
                <a:latin typeface="Source Sans Pro"/>
                <a:ea typeface="Source Sans Pro"/>
              </a:rPr>
              <a:t>?</a:t>
            </a:r>
            <a:endParaRPr lang="en-US" sz="2500" dirty="0">
              <a:solidFill>
                <a:srgbClr val="FFE420"/>
              </a:solidFill>
              <a:latin typeface="Aptos" panose="020B0004020202020204"/>
              <a:ea typeface="Source Sans Pro"/>
            </a:endParaRPr>
          </a:p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6. What are my normal spending habits?</a:t>
            </a:r>
          </a:p>
          <a:p>
            <a:pPr marL="814705" lvl="2" indent="-254635">
              <a:lnSpc>
                <a:spcPts val="3310"/>
              </a:lnSpc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  <a:latin typeface="Source Sans Pro"/>
              </a:rPr>
              <a:t>Be realistic and be flexible</a:t>
            </a:r>
            <a:endParaRPr lang="en-US" sz="2000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7. What can I do before my departure to ensure I will be </a:t>
            </a:r>
            <a:endParaRPr lang="en-US" sz="2400" dirty="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     financially stable while studying abroad?</a:t>
            </a:r>
            <a:r>
              <a:rPr lang="en-US" sz="2400" dirty="0">
                <a:solidFill>
                  <a:srgbClr val="FEE11A"/>
                </a:solidFill>
                <a:latin typeface="Source Sans Pro"/>
                <a:ea typeface="Source Sans Pro"/>
              </a:rPr>
              <a:t> </a:t>
            </a:r>
            <a:endParaRPr lang="en-US" sz="240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pPr marL="814705" lvl="2" indent="-254635">
              <a:lnSpc>
                <a:spcPts val="3310"/>
              </a:lnSpc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Research, plan, save!</a:t>
            </a:r>
          </a:p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FE420"/>
                </a:solidFill>
                <a:latin typeface="Source Sans Pro"/>
                <a:ea typeface="Source Sans Pro"/>
              </a:rPr>
              <a:t>8. What are my total available funds?</a:t>
            </a:r>
          </a:p>
          <a:p>
            <a:pPr marL="560070" lvl="2">
              <a:lnSpc>
                <a:spcPts val="3310"/>
              </a:lnSpc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Scholarships</a:t>
            </a:r>
          </a:p>
          <a:p>
            <a:pPr marL="560070" lvl="2">
              <a:lnSpc>
                <a:spcPts val="3310"/>
              </a:lnSpc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Financial Aid</a:t>
            </a:r>
            <a:endParaRPr lang="en-US" sz="2000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pPr marL="560070" lvl="2">
              <a:lnSpc>
                <a:spcPts val="3310"/>
              </a:lnSpc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- Savings</a:t>
            </a:r>
          </a:p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FE420"/>
                </a:solidFill>
                <a:latin typeface="Source Sans Pro"/>
                <a:ea typeface="Source Sans Pro"/>
              </a:rPr>
              <a:t>9. Do I have an emergency fund? </a:t>
            </a:r>
          </a:p>
        </p:txBody>
      </p:sp>
      <p:pic>
        <p:nvPicPr>
          <p:cNvPr id="7" name="Graphic 6" descr="Thought outline">
            <a:extLst>
              <a:ext uri="{FF2B5EF4-FFF2-40B4-BE49-F238E27FC236}">
                <a16:creationId xmlns:a16="http://schemas.microsoft.com/office/drawing/2014/main" id="{F0E0D823-FFA5-4DBD-AFDB-1DCACCBFD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9200" y="2268414"/>
            <a:ext cx="2766646" cy="2766646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B830CCC6-C792-F9D5-A6E3-917B1E497E10}"/>
              </a:ext>
            </a:extLst>
          </p:cNvPr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B62FE03-6AD0-49CC-5313-ACAC7483A267}"/>
              </a:ext>
            </a:extLst>
          </p:cNvPr>
          <p:cNvSpPr txBox="1"/>
          <p:nvPr/>
        </p:nvSpPr>
        <p:spPr>
          <a:xfrm>
            <a:off x="673101" y="662844"/>
            <a:ext cx="982686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6200">
                <a:solidFill>
                  <a:srgbClr val="FFFFFF"/>
                </a:solidFill>
                <a:latin typeface="United Serif Reg 2"/>
              </a:rPr>
              <a:t>Questions to Ask Yourself</a:t>
            </a:r>
          </a:p>
        </p:txBody>
      </p:sp>
    </p:spTree>
    <p:extLst>
      <p:ext uri="{BB962C8B-B14F-4D97-AF65-F5344CB8AC3E}">
        <p14:creationId xmlns:p14="http://schemas.microsoft.com/office/powerpoint/2010/main" val="1203266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9F76FB-8BC5-16E9-17F8-987381C8B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400F348-84D0-F3BC-D7A4-61BC40900E5B}"/>
              </a:ext>
            </a:extLst>
          </p:cNvPr>
          <p:cNvSpPr txBox="1"/>
          <p:nvPr/>
        </p:nvSpPr>
        <p:spPr>
          <a:xfrm>
            <a:off x="3483941" y="1370220"/>
            <a:ext cx="5224116" cy="89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54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TRIVIA QUESTION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87D961A-E6B3-584D-5CA7-920B655A262C}"/>
              </a:ext>
            </a:extLst>
          </p:cNvPr>
          <p:cNvSpPr txBox="1"/>
          <p:nvPr/>
        </p:nvSpPr>
        <p:spPr>
          <a:xfrm>
            <a:off x="1803517" y="2739272"/>
            <a:ext cx="8584964" cy="1853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5500" dirty="0">
                <a:solidFill>
                  <a:srgbClr val="FFFFFF"/>
                </a:solidFill>
                <a:latin typeface="United Serif Reg 2"/>
              </a:rPr>
              <a:t>What are three ways you can work to stay on a budget?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36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4CB366-C8D7-D952-39C0-D4BB8EA37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CFD5AA30-00D7-697D-6774-BD30E92ECE3C}"/>
              </a:ext>
            </a:extLst>
          </p:cNvPr>
          <p:cNvSpPr txBox="1"/>
          <p:nvPr/>
        </p:nvSpPr>
        <p:spPr>
          <a:xfrm>
            <a:off x="644020" y="1840192"/>
            <a:ext cx="10192922" cy="462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What scholarships exist?</a:t>
            </a:r>
            <a:endParaRPr lang="en-US" dirty="0"/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 dirty="0">
                <a:solidFill>
                  <a:srgbClr val="FFFFFF"/>
                </a:solidFill>
                <a:latin typeface="Source Sans Pro"/>
                <a:ea typeface="Source Sans Pro"/>
              </a:rPr>
              <a:t>GEO Scholarship and Finance page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 dirty="0">
                <a:solidFill>
                  <a:srgbClr val="FFFFFF"/>
                </a:solidFill>
                <a:latin typeface="Source Sans Pro"/>
                <a:ea typeface="Source Sans Pro"/>
              </a:rPr>
              <a:t>Merit, Financial Need, First Gen, Disability, etc.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When are they due?</a:t>
            </a:r>
            <a:endParaRPr lang="en-US" sz="235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1016635" lvl="2" indent="-457200">
              <a:lnSpc>
                <a:spcPts val="3310"/>
              </a:lnSpc>
              <a:buFont typeface="+mj-lt"/>
              <a:buAutoNum type="alphaLcPeriod"/>
            </a:pPr>
            <a:r>
              <a:rPr lang="en-US" sz="2350" dirty="0">
                <a:solidFill>
                  <a:srgbClr val="FFFFFF"/>
                </a:solidFill>
                <a:latin typeface="Source Sans Pro"/>
              </a:rPr>
              <a:t>Some are once a year, some are based on the term you study abroad</a:t>
            </a:r>
            <a:endParaRPr lang="en-US" sz="235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What do you need to apply?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400" dirty="0">
                <a:solidFill>
                  <a:srgbClr val="FFFFFF"/>
                </a:solidFill>
                <a:latin typeface="Source Sans Pro"/>
                <a:ea typeface="Source Sans Pro"/>
              </a:rPr>
              <a:t>An essay? A recommendation?</a:t>
            </a:r>
            <a:endParaRPr lang="en-US" sz="24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Do my UO Scholarships apply?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400" dirty="0">
                <a:solidFill>
                  <a:srgbClr val="FFFFFF"/>
                </a:solidFill>
                <a:latin typeface="Source Sans Pro"/>
                <a:ea typeface="Source Sans Pro"/>
              </a:rPr>
              <a:t>Maybe! Check the language (Ex. some specify only academic year)</a:t>
            </a:r>
            <a:endParaRPr lang="en-US" sz="24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Does Financial Aid apply?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 dirty="0">
                <a:solidFill>
                  <a:srgbClr val="FFFFFF"/>
                </a:solidFill>
                <a:latin typeface="Source Sans Pro"/>
              </a:rPr>
              <a:t>Yes!</a:t>
            </a:r>
            <a:endParaRPr lang="en-US" sz="2350" dirty="0">
              <a:solidFill>
                <a:srgbClr val="FFFFFF"/>
              </a:solidFill>
              <a:latin typeface="Source Sans Pro"/>
              <a:ea typeface="Source Sans Pro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4E0B92-BC49-D212-5EA0-0442C51E7185}"/>
              </a:ext>
            </a:extLst>
          </p:cNvPr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F458869-4C3B-248C-85D1-7B1D983559C4}"/>
              </a:ext>
            </a:extLst>
          </p:cNvPr>
          <p:cNvSpPr txBox="1"/>
          <p:nvPr/>
        </p:nvSpPr>
        <p:spPr>
          <a:xfrm>
            <a:off x="673101" y="662844"/>
            <a:ext cx="982686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6200" dirty="0">
                <a:solidFill>
                  <a:srgbClr val="FFFFFF"/>
                </a:solidFill>
                <a:latin typeface="United Serif Reg 2"/>
              </a:rPr>
              <a:t>Scholarships &amp; Financial 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61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green chart with black text&#10;&#10;Description automatically generated">
            <a:extLst>
              <a:ext uri="{FF2B5EF4-FFF2-40B4-BE49-F238E27FC236}">
                <a16:creationId xmlns:a16="http://schemas.microsoft.com/office/drawing/2014/main" id="{4198636D-C84D-4DD8-6067-D2DABC262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798" y="0"/>
            <a:ext cx="8601635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77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4CB366-C8D7-D952-39C0-D4BB8EA37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CFD5AA30-00D7-697D-6774-BD30E92ECE3C}"/>
              </a:ext>
            </a:extLst>
          </p:cNvPr>
          <p:cNvSpPr txBox="1"/>
          <p:nvPr/>
        </p:nvSpPr>
        <p:spPr>
          <a:xfrm>
            <a:off x="644020" y="1840192"/>
            <a:ext cx="10192922" cy="4204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Financial Need and Merit —&gt; Evaluate Financial Aid offer and Transcript</a:t>
            </a:r>
            <a:endParaRPr lang="en-US" sz="235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Merit —&gt; Evaluate Transcript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How to write an essay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1-2 pages single spaced —&gt; Not academic paper, just have good grammar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Introduction (Short, simple)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Academics (How program will help degree, why you are interested)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Professional Aspirations (How you imagine this shaping post-college life)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Financial Need (Why do you need money)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Personal Reasons/other information (Anything else you want to say?)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Conclusion (Short, simple)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4E0B92-BC49-D212-5EA0-0442C51E7185}"/>
              </a:ext>
            </a:extLst>
          </p:cNvPr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F458869-4C3B-248C-85D1-7B1D983559C4}"/>
              </a:ext>
            </a:extLst>
          </p:cNvPr>
          <p:cNvSpPr txBox="1"/>
          <p:nvPr/>
        </p:nvSpPr>
        <p:spPr>
          <a:xfrm>
            <a:off x="673101" y="662844"/>
            <a:ext cx="982686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6200" dirty="0">
                <a:solidFill>
                  <a:srgbClr val="FFFFFF"/>
                </a:solidFill>
                <a:latin typeface="United Serif Reg 2"/>
              </a:rPr>
              <a:t>Application Breakdown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20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advertisement with people climbing a tree&#10;&#10;Description automatically generated">
            <a:extLst>
              <a:ext uri="{FF2B5EF4-FFF2-40B4-BE49-F238E27FC236}">
                <a16:creationId xmlns:a16="http://schemas.microsoft.com/office/drawing/2014/main" id="{BD10FB67-D151-DA81-B5E6-6A99C302B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36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7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610944E-C68D-10E3-0B66-BDE8EFB40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60" y="214459"/>
            <a:ext cx="8614679" cy="64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9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2098939"/>
            <a:ext cx="9289774" cy="1056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9600" dirty="0">
                <a:solidFill>
                  <a:srgbClr val="FFFFFF"/>
                </a:solidFill>
                <a:latin typeface="United Serif Reg 2"/>
              </a:rPr>
              <a:t>Questions? 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D192708-6D30-C06E-8CE5-91970404EE50}"/>
              </a:ext>
            </a:extLst>
          </p:cNvPr>
          <p:cNvSpPr/>
          <p:nvPr/>
        </p:nvSpPr>
        <p:spPr>
          <a:xfrm>
            <a:off x="4418148" y="5585007"/>
            <a:ext cx="2844770" cy="744521"/>
          </a:xfrm>
          <a:custGeom>
            <a:avLst/>
            <a:gdLst/>
            <a:ahLst/>
            <a:cxnLst/>
            <a:rect l="l" t="t" r="r" b="b"/>
            <a:pathLst>
              <a:path w="4267155" h="1116782">
                <a:moveTo>
                  <a:pt x="0" y="0"/>
                </a:moveTo>
                <a:lnTo>
                  <a:pt x="4267155" y="0"/>
                </a:lnTo>
                <a:lnTo>
                  <a:pt x="4267155" y="1116783"/>
                </a:lnTo>
                <a:lnTo>
                  <a:pt x="0" y="1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B71BEB86-6D95-C295-504F-A1581C5D4E06}"/>
              </a:ext>
            </a:extLst>
          </p:cNvPr>
          <p:cNvSpPr txBox="1"/>
          <p:nvPr/>
        </p:nvSpPr>
        <p:spPr>
          <a:xfrm>
            <a:off x="514986" y="3702765"/>
            <a:ext cx="7806324" cy="822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270" lvl="1">
              <a:lnSpc>
                <a:spcPts val="3310"/>
              </a:lnSpc>
            </a:pPr>
            <a:r>
              <a:rPr lang="en-US" sz="2350" b="1" dirty="0">
                <a:solidFill>
                  <a:srgbClr val="FEE11A"/>
                </a:solidFill>
                <a:latin typeface="Source Sans Pro"/>
                <a:ea typeface="Source Sans Pro"/>
              </a:rPr>
              <a:t>If you registered, I will automatically send you the materials from today. If you did not register, do so now.</a:t>
            </a:r>
            <a:endParaRPr lang="en-US" dirty="0"/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65AF276-23A9-EDD7-A1BE-45DCAFC7F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04" y="1717045"/>
            <a:ext cx="2844770" cy="28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4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247"/>
            <a:ext cx="12192000" cy="6873247"/>
            <a:chOff x="0" y="0"/>
            <a:chExt cx="144177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1772" cy="812800"/>
            </a:xfrm>
            <a:custGeom>
              <a:avLst/>
              <a:gdLst/>
              <a:ahLst/>
              <a:cxnLst/>
              <a:rect l="l" t="t" r="r" b="b"/>
              <a:pathLst>
                <a:path w="1441772" h="812800">
                  <a:moveTo>
                    <a:pt x="0" y="0"/>
                  </a:moveTo>
                  <a:lnTo>
                    <a:pt x="1441772" y="0"/>
                  </a:lnTo>
                  <a:lnTo>
                    <a:pt x="144177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>
                <a:alphaModFix amt="28000"/>
              </a:blip>
              <a:stretch>
                <a:fillRect t="-16518" b="-165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96547" y="2379454"/>
            <a:ext cx="8107759" cy="2935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 b="1" dirty="0">
                <a:solidFill>
                  <a:srgbClr val="FEE11A"/>
                </a:solidFill>
                <a:latin typeface="Source Sans Pro"/>
              </a:rPr>
              <a:t>Program Costs and GEO Budgets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 b="1" dirty="0">
                <a:solidFill>
                  <a:srgbClr val="FEE11A"/>
                </a:solidFill>
                <a:latin typeface="Source Sans Pro"/>
              </a:rPr>
              <a:t>Trivia! Win a prize!</a:t>
            </a:r>
            <a:endParaRPr lang="en-US" b="1" dirty="0">
              <a:solidFill>
                <a:srgbClr val="000000"/>
              </a:solidFill>
              <a:latin typeface="Aptos" panose="020B0004020202020204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 b="1" dirty="0">
                <a:solidFill>
                  <a:srgbClr val="FEE11A"/>
                </a:solidFill>
                <a:latin typeface="Source Sans Pro"/>
              </a:rPr>
              <a:t>Why Budgeting is Important</a:t>
            </a:r>
            <a:endParaRPr lang="en-US" sz="2400" b="1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 b="1" dirty="0">
                <a:solidFill>
                  <a:srgbClr val="FEE11A"/>
                </a:solidFill>
                <a:latin typeface="Source Sans Pro"/>
              </a:rPr>
              <a:t>Budgeting Tips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 b="1" dirty="0">
                <a:solidFill>
                  <a:srgbClr val="FEE11A"/>
                </a:solidFill>
                <a:latin typeface="Source Sans Pro"/>
                <a:ea typeface="Source Sans Pro"/>
              </a:rPr>
              <a:t>Trivia! Win a prize!</a:t>
            </a:r>
            <a:endParaRPr lang="en-US" sz="2350" b="1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 b="1" dirty="0">
                <a:solidFill>
                  <a:srgbClr val="FEE11A"/>
                </a:solidFill>
                <a:latin typeface="Source Sans Pro"/>
                <a:ea typeface="Source Sans Pro"/>
              </a:rPr>
              <a:t>Scholarships and Other Financial Resources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b="1" dirty="0">
                <a:solidFill>
                  <a:srgbClr val="FEE11A"/>
                </a:solidFill>
                <a:latin typeface="Source Sans Pro"/>
                <a:ea typeface="Source Sans Pro"/>
              </a:rPr>
              <a:t>Q&amp;A! Win a prize!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6146800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75" t="-872232" b="-872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592" y="692150"/>
            <a:ext cx="12189881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6200" b="1">
                <a:solidFill>
                  <a:srgbClr val="FFFFFF"/>
                </a:solidFill>
                <a:latin typeface="Calibri"/>
                <a:cs typeface="Calibri"/>
              </a:rPr>
              <a:t>Agenda Items</a:t>
            </a:r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CD14E4A4-2B78-0C13-82BD-C1EB57672C5B}"/>
              </a:ext>
            </a:extLst>
          </p:cNvPr>
          <p:cNvSpPr/>
          <p:nvPr/>
        </p:nvSpPr>
        <p:spPr>
          <a:xfrm>
            <a:off x="4418148" y="5585007"/>
            <a:ext cx="2844770" cy="744521"/>
          </a:xfrm>
          <a:custGeom>
            <a:avLst/>
            <a:gdLst/>
            <a:ahLst/>
            <a:cxnLst/>
            <a:rect l="l" t="t" r="r" b="b"/>
            <a:pathLst>
              <a:path w="4267155" h="1116782">
                <a:moveTo>
                  <a:pt x="0" y="0"/>
                </a:moveTo>
                <a:lnTo>
                  <a:pt x="4267155" y="0"/>
                </a:lnTo>
                <a:lnTo>
                  <a:pt x="4267155" y="1116783"/>
                </a:lnTo>
                <a:lnTo>
                  <a:pt x="0" y="1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74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85298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3101" y="681107"/>
            <a:ext cx="9838120" cy="89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5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How to look at Program Costs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3101" y="1800328"/>
            <a:ext cx="9352248" cy="462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</a:rPr>
              <a:t>Where are program costs?</a:t>
            </a:r>
            <a:endParaRPr lang="en-US"/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Budgets are uploaded to every program page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New programs may take longer to get a budget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If the page has an old budget, it is unlikely to increase too much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</a:rPr>
              <a:t>How are program costs paid</a:t>
            </a:r>
            <a:endParaRPr lang="en-US" sz="235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</a:rPr>
              <a:t>Program fees are paid to GEO</a:t>
            </a:r>
          </a:p>
          <a:p>
            <a:pPr marL="1325215" lvl="3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</a:rPr>
              <a:t>These are static, and may include tuition, insurance, housing, and excursions </a:t>
            </a:r>
            <a:r>
              <a:rPr lang="en-US" sz="2350" b="1" u="sng">
                <a:solidFill>
                  <a:srgbClr val="FFFFFF"/>
                </a:solidFill>
                <a:latin typeface="Source Sans Pro"/>
              </a:rPr>
              <a:t>depending on the type of program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Estimated costs are out of pocket</a:t>
            </a:r>
          </a:p>
          <a:p>
            <a:pPr marL="1325215" lvl="3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These are flexible to every student, and are just guesses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endParaRPr lang="en-US" sz="2350">
              <a:solidFill>
                <a:srgbClr val="FEE11A"/>
              </a:solidFill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7558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C9A02C-5ED2-DF91-15B4-9764B361B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E0C99C9-CE93-2BB3-754F-B954222DC1BD}"/>
              </a:ext>
            </a:extLst>
          </p:cNvPr>
          <p:cNvSpPr/>
          <p:nvPr/>
        </p:nvSpPr>
        <p:spPr>
          <a:xfrm>
            <a:off x="0" y="6085298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78B7F54-1F22-5BDF-7E0B-AFC327F41646}"/>
              </a:ext>
            </a:extLst>
          </p:cNvPr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2AB7714-E7B7-796F-3923-703889A46FDD}"/>
              </a:ext>
            </a:extLst>
          </p:cNvPr>
          <p:cNvSpPr txBox="1"/>
          <p:nvPr/>
        </p:nvSpPr>
        <p:spPr>
          <a:xfrm>
            <a:off x="673101" y="681107"/>
            <a:ext cx="9838120" cy="89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54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How GEO Budgets are Organized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D532369-6A0B-C8B2-5541-22C3DED40AFC}"/>
              </a:ext>
            </a:extLst>
          </p:cNvPr>
          <p:cNvSpPr txBox="1"/>
          <p:nvPr/>
        </p:nvSpPr>
        <p:spPr>
          <a:xfrm>
            <a:off x="673101" y="1957423"/>
            <a:ext cx="10080689" cy="2935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</a:rPr>
              <a:t>Program fees </a:t>
            </a:r>
            <a:endParaRPr lang="en-US"/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$500 deposit/ UO Study Abroad Fee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Program fee for your specific program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</a:rPr>
              <a:t>Estimated expenses</a:t>
            </a:r>
            <a:endParaRPr lang="en-US" sz="235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</a:rPr>
              <a:t>Airfare, transportation, meals, cell phone, passport, additional living expenses, etc. </a:t>
            </a:r>
            <a:endParaRPr lang="en-US" sz="2350">
              <a:solidFill>
                <a:srgbClr val="FFFFFF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endParaRPr lang="en-US" sz="2350">
              <a:solidFill>
                <a:srgbClr val="FEE11A"/>
              </a:solidFill>
              <a:latin typeface="Source Sans Pro"/>
              <a:ea typeface="Source Sans Pro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0E14A7F-99D2-4FCD-2DBB-AEA6A26C240D}"/>
              </a:ext>
            </a:extLst>
          </p:cNvPr>
          <p:cNvSpPr txBox="1"/>
          <p:nvPr/>
        </p:nvSpPr>
        <p:spPr>
          <a:xfrm>
            <a:off x="929183" y="5039549"/>
            <a:ext cx="10329171" cy="819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270" lvl="1">
              <a:lnSpc>
                <a:spcPts val="3310"/>
              </a:lnSpc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Now for the math!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endParaRPr lang="en-US" sz="2350">
              <a:solidFill>
                <a:srgbClr val="FEE11A"/>
              </a:solidFill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522512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3A3FB21-63F1-AD88-71A1-C6180FCDE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772"/>
            <a:ext cx="7772400" cy="407522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3DA36DE-A319-1731-F593-76C635645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906"/>
            <a:ext cx="7772400" cy="2783731"/>
          </a:xfrm>
          <a:prstGeom prst="rect">
            <a:avLst/>
          </a:prstGeom>
        </p:spPr>
      </p:pic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E691BB80-3310-D825-AAE0-6334BD1D1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791364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5DEED450-3D24-353B-DBA0-3A44A38A5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46" y="165408"/>
            <a:ext cx="3020291" cy="65271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C7C8C9-02C6-6616-403A-C4CD0B3FE01F}"/>
              </a:ext>
            </a:extLst>
          </p:cNvPr>
          <p:cNvSpPr/>
          <p:nvPr/>
        </p:nvSpPr>
        <p:spPr>
          <a:xfrm>
            <a:off x="5708801" y="2395379"/>
            <a:ext cx="2063599" cy="35759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00C34A-120E-194E-E0D6-3DC655CC6799}"/>
              </a:ext>
            </a:extLst>
          </p:cNvPr>
          <p:cNvSpPr/>
          <p:nvPr/>
        </p:nvSpPr>
        <p:spPr>
          <a:xfrm>
            <a:off x="9158583" y="4174637"/>
            <a:ext cx="2340690" cy="11316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88EFF-631D-7CFF-00F7-669AF34C2121}"/>
              </a:ext>
            </a:extLst>
          </p:cNvPr>
          <p:cNvSpPr txBox="1"/>
          <p:nvPr/>
        </p:nvSpPr>
        <p:spPr>
          <a:xfrm>
            <a:off x="5583382" y="2007943"/>
            <a:ext cx="2189018" cy="472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5270" lvl="1">
              <a:lnSpc>
                <a:spcPts val="3310"/>
              </a:lnSpc>
            </a:pPr>
            <a:r>
              <a:rPr lang="en-US">
                <a:solidFill>
                  <a:srgbClr val="FF0000"/>
                </a:solidFill>
              </a:rPr>
              <a:t>Right hand side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3C0E3F-CA19-8623-C816-B23431A160F6}"/>
              </a:ext>
            </a:extLst>
          </p:cNvPr>
          <p:cNvSpPr txBox="1"/>
          <p:nvPr/>
        </p:nvSpPr>
        <p:spPr>
          <a:xfrm>
            <a:off x="9498384" y="3701815"/>
            <a:ext cx="2189018" cy="472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5270" lvl="1">
              <a:lnSpc>
                <a:spcPts val="3310"/>
              </a:lnSpc>
            </a:pPr>
            <a:r>
              <a:rPr lang="en-US">
                <a:solidFill>
                  <a:srgbClr val="FF0000"/>
                </a:solidFill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2028799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8A20CA41-9CAD-4FE9-ECBD-B0CEE08AF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" y="186794"/>
            <a:ext cx="5540393" cy="2333121"/>
          </a:xfrm>
          <a:prstGeom prst="rect">
            <a:avLst/>
          </a:prstGeom>
        </p:spPr>
      </p:pic>
      <p:pic>
        <p:nvPicPr>
          <p:cNvPr id="5" name="Picture 4" descr="A table with many different costs&#10;&#10;Description automatically generated with low confidence">
            <a:extLst>
              <a:ext uri="{FF2B5EF4-FFF2-40B4-BE49-F238E27FC236}">
                <a16:creationId xmlns:a16="http://schemas.microsoft.com/office/drawing/2014/main" id="{ACC4D57C-152A-80BE-AE15-AC25452D1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" y="2361958"/>
            <a:ext cx="5724226" cy="4309248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04AC685-CAFE-7219-C47A-69A71691F760}"/>
              </a:ext>
            </a:extLst>
          </p:cNvPr>
          <p:cNvSpPr txBox="1"/>
          <p:nvPr/>
        </p:nvSpPr>
        <p:spPr>
          <a:xfrm>
            <a:off x="5985830" y="394947"/>
            <a:ext cx="5922819" cy="5897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8170" lvl="1" indent="-342900">
              <a:lnSpc>
                <a:spcPts val="331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latin typeface="Source Sans Pro"/>
              </a:rPr>
              <a:t>Look at what budgets exist— How are they divided?</a:t>
            </a:r>
          </a:p>
          <a:p>
            <a:pPr marL="902335" lvl="2" indent="-342900">
              <a:lnSpc>
                <a:spcPts val="331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latin typeface="Source Sans Pro"/>
                <a:ea typeface="Source Sans Pro"/>
              </a:rPr>
              <a:t>GEO programs likely only have one budget per program</a:t>
            </a:r>
          </a:p>
          <a:p>
            <a:pPr marL="902335" lvl="2" indent="-342900">
              <a:lnSpc>
                <a:spcPts val="331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latin typeface="Source Sans Pro"/>
                <a:ea typeface="Source Sans Pro"/>
              </a:rPr>
              <a:t>Exchange, Direct Enroll, and other programs like CIEE or IE3 may have multiple budgets</a:t>
            </a:r>
          </a:p>
          <a:p>
            <a:pPr marL="598170" lvl="1" indent="-342900">
              <a:lnSpc>
                <a:spcPts val="331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latin typeface="Source Sans Pro"/>
                <a:ea typeface="Source Sans Pro"/>
              </a:rPr>
              <a:t>This budget has two documents</a:t>
            </a:r>
          </a:p>
          <a:p>
            <a:pPr marL="902335" lvl="2" indent="-342900">
              <a:lnSpc>
                <a:spcPts val="331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latin typeface="Source Sans Pro"/>
                <a:ea typeface="Source Sans Pro"/>
              </a:rPr>
              <a:t>Exchange General Fees</a:t>
            </a:r>
          </a:p>
          <a:p>
            <a:pPr marL="1207135" lvl="3" indent="-342900">
              <a:lnSpc>
                <a:spcPts val="331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latin typeface="Source Sans Pro"/>
                <a:ea typeface="Source Sans Pro"/>
              </a:rPr>
              <a:t>Divided by residency status and time abroad</a:t>
            </a:r>
          </a:p>
          <a:p>
            <a:pPr marL="902335" lvl="2" indent="-342900">
              <a:lnSpc>
                <a:spcPts val="331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latin typeface="Source Sans Pro"/>
                <a:ea typeface="Source Sans Pro"/>
              </a:rPr>
              <a:t>Estimated additional costs</a:t>
            </a:r>
          </a:p>
          <a:p>
            <a:pPr marL="1207135" lvl="3" indent="-342900">
              <a:lnSpc>
                <a:spcPts val="3310"/>
              </a:lnSpc>
              <a:buFont typeface="Arial" panose="020B0604020202020204" pitchFamily="34" charset="0"/>
              <a:buChar char="•"/>
            </a:pPr>
            <a:r>
              <a:rPr lang="en-US" sz="2350" dirty="0">
                <a:latin typeface="Source Sans Pro"/>
                <a:ea typeface="Source Sans Pro"/>
              </a:rPr>
              <a:t>Divided by time abroad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endParaRPr lang="en-US" sz="2350">
              <a:latin typeface="Source Sans Pro"/>
              <a:ea typeface="Source Sans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6C0A70-B823-9D18-44BB-34E43CFCF1DA}"/>
              </a:ext>
            </a:extLst>
          </p:cNvPr>
          <p:cNvSpPr/>
          <p:nvPr/>
        </p:nvSpPr>
        <p:spPr>
          <a:xfrm>
            <a:off x="173181" y="4098275"/>
            <a:ext cx="5540393" cy="3745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E6D0FA-69FC-CF81-1AB1-F1B2BC851227}"/>
              </a:ext>
            </a:extLst>
          </p:cNvPr>
          <p:cNvSpPr/>
          <p:nvPr/>
        </p:nvSpPr>
        <p:spPr>
          <a:xfrm>
            <a:off x="173181" y="5685816"/>
            <a:ext cx="5540393" cy="6065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3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BB88D0-9AFD-7E3E-2C9F-B3150F7D3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02" y="227692"/>
            <a:ext cx="5354944" cy="6312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FDA27C-6B90-1928-0159-50026679B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620" y="228600"/>
            <a:ext cx="5324801" cy="63205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B4175D-60F4-1475-E9EC-5444BF3592EA}"/>
              </a:ext>
            </a:extLst>
          </p:cNvPr>
          <p:cNvSpPr/>
          <p:nvPr/>
        </p:nvSpPr>
        <p:spPr>
          <a:xfrm>
            <a:off x="513347" y="2630906"/>
            <a:ext cx="4571999" cy="224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D1B654-F5A9-FF7A-09EE-C72388DF50FA}"/>
              </a:ext>
            </a:extLst>
          </p:cNvPr>
          <p:cNvSpPr/>
          <p:nvPr/>
        </p:nvSpPr>
        <p:spPr>
          <a:xfrm>
            <a:off x="513347" y="4212415"/>
            <a:ext cx="4571999" cy="224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D244E-2EB1-C2E6-B424-FE19CCE84BE8}"/>
              </a:ext>
            </a:extLst>
          </p:cNvPr>
          <p:cNvSpPr/>
          <p:nvPr/>
        </p:nvSpPr>
        <p:spPr>
          <a:xfrm>
            <a:off x="513346" y="5204452"/>
            <a:ext cx="4571999" cy="224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3CC52-E8AD-E4D2-32C2-DEA76B3A21AA}"/>
              </a:ext>
            </a:extLst>
          </p:cNvPr>
          <p:cNvSpPr/>
          <p:nvPr/>
        </p:nvSpPr>
        <p:spPr>
          <a:xfrm>
            <a:off x="6753120" y="2745925"/>
            <a:ext cx="4571999" cy="224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A794F9-B597-AC1B-95EE-5B88B99C0C34}"/>
              </a:ext>
            </a:extLst>
          </p:cNvPr>
          <p:cNvSpPr/>
          <p:nvPr/>
        </p:nvSpPr>
        <p:spPr>
          <a:xfrm>
            <a:off x="6753119" y="5204453"/>
            <a:ext cx="4571999" cy="224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0FDF10-5493-D98D-BFB9-F13CA939D8DB}"/>
              </a:ext>
            </a:extLst>
          </p:cNvPr>
          <p:cNvSpPr/>
          <p:nvPr/>
        </p:nvSpPr>
        <p:spPr>
          <a:xfrm>
            <a:off x="6753118" y="4435264"/>
            <a:ext cx="4571999" cy="224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42EAAF-4A8F-2DDF-C37E-556465652EA8}"/>
              </a:ext>
            </a:extLst>
          </p:cNvPr>
          <p:cNvSpPr/>
          <p:nvPr/>
        </p:nvSpPr>
        <p:spPr>
          <a:xfrm>
            <a:off x="4021421" y="3349773"/>
            <a:ext cx="618226" cy="167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C164CB-6E02-5B49-3CDD-05AFA7AF385C}"/>
              </a:ext>
            </a:extLst>
          </p:cNvPr>
          <p:cNvSpPr/>
          <p:nvPr/>
        </p:nvSpPr>
        <p:spPr>
          <a:xfrm>
            <a:off x="7098175" y="3586999"/>
            <a:ext cx="618226" cy="167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BDBB58-3824-D571-C008-62CF76A076CA}"/>
              </a:ext>
            </a:extLst>
          </p:cNvPr>
          <p:cNvSpPr/>
          <p:nvPr/>
        </p:nvSpPr>
        <p:spPr>
          <a:xfrm>
            <a:off x="10232440" y="3443225"/>
            <a:ext cx="1114244" cy="152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1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FCB93263-72EC-F96E-82F8-2C3844536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74" y="149398"/>
            <a:ext cx="5291400" cy="65745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521019-8A21-069D-6855-3B3BD5135EB5}"/>
              </a:ext>
            </a:extLst>
          </p:cNvPr>
          <p:cNvSpPr/>
          <p:nvPr/>
        </p:nvSpPr>
        <p:spPr>
          <a:xfrm>
            <a:off x="283309" y="2070189"/>
            <a:ext cx="4571999" cy="224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0ECD55-1173-D518-1FA5-3F0DC35DFEB4}"/>
              </a:ext>
            </a:extLst>
          </p:cNvPr>
          <p:cNvSpPr/>
          <p:nvPr/>
        </p:nvSpPr>
        <p:spPr>
          <a:xfrm>
            <a:off x="283309" y="3213189"/>
            <a:ext cx="2170981" cy="9578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CC20C2-4B58-2CD5-5D1F-E0124D61C3BC}"/>
              </a:ext>
            </a:extLst>
          </p:cNvPr>
          <p:cNvSpPr/>
          <p:nvPr/>
        </p:nvSpPr>
        <p:spPr>
          <a:xfrm>
            <a:off x="283308" y="4363377"/>
            <a:ext cx="963283" cy="1958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EAD2EA-52C6-1BCF-B663-7DAA56C9CCF7}"/>
              </a:ext>
            </a:extLst>
          </p:cNvPr>
          <p:cNvSpPr/>
          <p:nvPr/>
        </p:nvSpPr>
        <p:spPr>
          <a:xfrm>
            <a:off x="283307" y="5527942"/>
            <a:ext cx="1940943" cy="1958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heet of paper with text&#10;&#10;Description automatically generated">
            <a:extLst>
              <a:ext uri="{FF2B5EF4-FFF2-40B4-BE49-F238E27FC236}">
                <a16:creationId xmlns:a16="http://schemas.microsoft.com/office/drawing/2014/main" id="{09FEBD50-15A1-ECA2-8DD6-3A179B053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028" y="152400"/>
            <a:ext cx="5273133" cy="65679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4252F6-A0A3-E789-F219-AA50288C886F}"/>
              </a:ext>
            </a:extLst>
          </p:cNvPr>
          <p:cNvSpPr/>
          <p:nvPr/>
        </p:nvSpPr>
        <p:spPr>
          <a:xfrm>
            <a:off x="5934216" y="2351152"/>
            <a:ext cx="4571999" cy="224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842413-1806-098A-C7E7-7DC9A6642858}"/>
              </a:ext>
            </a:extLst>
          </p:cNvPr>
          <p:cNvSpPr/>
          <p:nvPr/>
        </p:nvSpPr>
        <p:spPr>
          <a:xfrm>
            <a:off x="5933611" y="4334623"/>
            <a:ext cx="4571999" cy="224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96ECC6-8C8E-C1C5-B3E4-077C45C1C64F}"/>
              </a:ext>
            </a:extLst>
          </p:cNvPr>
          <p:cNvSpPr/>
          <p:nvPr/>
        </p:nvSpPr>
        <p:spPr>
          <a:xfrm>
            <a:off x="5933610" y="2990339"/>
            <a:ext cx="4672640" cy="555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4CE36-D7B7-2AD5-6C88-3DFE6C7BCB65}"/>
              </a:ext>
            </a:extLst>
          </p:cNvPr>
          <p:cNvSpPr/>
          <p:nvPr/>
        </p:nvSpPr>
        <p:spPr>
          <a:xfrm>
            <a:off x="5983931" y="5607019"/>
            <a:ext cx="4571999" cy="224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74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1332</Words>
  <Application>Microsoft Macintosh PowerPoint</Application>
  <PresentationFormat>Widescreen</PresentationFormat>
  <Paragraphs>199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Aptos Display</vt:lpstr>
      <vt:lpstr>Arial</vt:lpstr>
      <vt:lpstr>Arial,Sans-Serif</vt:lpstr>
      <vt:lpstr>Calibri</vt:lpstr>
      <vt:lpstr>Courier New</vt:lpstr>
      <vt:lpstr>Source Sans Pro</vt:lpstr>
      <vt:lpstr>United Serif Reg 2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Quinne Hauth</cp:lastModifiedBy>
  <cp:revision>231</cp:revision>
  <dcterms:created xsi:type="dcterms:W3CDTF">2024-04-09T21:29:53Z</dcterms:created>
  <dcterms:modified xsi:type="dcterms:W3CDTF">2025-04-09T17:45:21Z</dcterms:modified>
</cp:coreProperties>
</file>