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8" r:id="rId4"/>
    <p:sldId id="281" r:id="rId5"/>
    <p:sldId id="283" r:id="rId6"/>
    <p:sldId id="284" r:id="rId7"/>
    <p:sldId id="282" r:id="rId8"/>
    <p:sldId id="285" r:id="rId9"/>
    <p:sldId id="286" r:id="rId10"/>
    <p:sldId id="287" r:id="rId11"/>
    <p:sldId id="288" r:id="rId12"/>
    <p:sldId id="289" r:id="rId13"/>
    <p:sldId id="264" r:id="rId14"/>
    <p:sldId id="277" r:id="rId15"/>
  </p:sldIdLst>
  <p:sldSz cx="18288000" cy="10287000"/>
  <p:notesSz cx="6858000" cy="9144000"/>
  <p:embeddedFontLst>
    <p:embeddedFont>
      <p:font typeface="Source Sans Pro" panose="020B0503030403020204" pitchFamily="34" charset="0"/>
      <p:regular r:id="rId17"/>
      <p:bold r:id="rId18"/>
      <p:italic r:id="rId19"/>
      <p:boldItalic r:id="rId20"/>
    </p:embeddedFont>
    <p:embeddedFont>
      <p:font typeface="United Serif Reg 1" pitchFamily="2" charset="77"/>
      <p:regular r:id="rId21"/>
      <p:bold r:id="rId22"/>
    </p:embeddedFont>
    <p:embeddedFont>
      <p:font typeface="United Serif Reg 2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1B"/>
    <a:srgbClr val="007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2245" autoAdjust="0"/>
  </p:normalViewPr>
  <p:slideViewPr>
    <p:cSldViewPr>
      <p:cViewPr varScale="1">
        <p:scale>
          <a:sx n="78" d="100"/>
          <a:sy n="78" d="100"/>
        </p:scale>
        <p:origin x="9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88CA0-2E1F-481E-A134-34F1C93AE609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0DC32-ED4B-4277-919F-F7D91274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1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DC32-ED4B-4277-919F-F7D9127407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2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2079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17086" y="1300270"/>
            <a:ext cx="3797165" cy="3260326"/>
          </a:xfrm>
          <a:custGeom>
            <a:avLst/>
            <a:gdLst/>
            <a:ahLst/>
            <a:cxnLst/>
            <a:rect l="l" t="t" r="r" b="b"/>
            <a:pathLst>
              <a:path w="3797165" h="3260326">
                <a:moveTo>
                  <a:pt x="0" y="0"/>
                </a:moveTo>
                <a:lnTo>
                  <a:pt x="3797164" y="0"/>
                </a:lnTo>
                <a:lnTo>
                  <a:pt x="3797164" y="3260325"/>
                </a:lnTo>
                <a:lnTo>
                  <a:pt x="0" y="3260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7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5415070"/>
            <a:ext cx="4824840" cy="4114800"/>
            <a:chOff x="0" y="0"/>
            <a:chExt cx="1013833" cy="864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4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5492" y="1269110"/>
            <a:ext cx="11851594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500" dirty="0">
                <a:solidFill>
                  <a:srgbClr val="FEE11A"/>
                </a:solidFill>
                <a:latin typeface="United Serif Reg 1"/>
              </a:rPr>
              <a:t>Making the Most of Your Internship Abroad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08094"/>
            <a:ext cx="10706097" cy="125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5000" dirty="0">
                <a:solidFill>
                  <a:srgbClr val="FFFFFF"/>
                </a:solidFill>
                <a:latin typeface="United Serif Reg 2"/>
              </a:rPr>
              <a:t>A conversation with program alumni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731580" y="5415070"/>
            <a:ext cx="4824840" cy="4114800"/>
            <a:chOff x="0" y="0"/>
            <a:chExt cx="1013833" cy="8646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5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32720" y="5415070"/>
            <a:ext cx="4824840" cy="4114800"/>
            <a:chOff x="0" y="0"/>
            <a:chExt cx="1013833" cy="8646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6"/>
              <a:stretch>
                <a:fillRect t="-52729" b="-3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6307369" y="5415070"/>
            <a:ext cx="0" cy="41148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2006389" y="5415070"/>
            <a:ext cx="0" cy="41148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8155E-98CD-AE10-5D56-5EAE3DFB7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D2A76F-2D93-7FC7-5093-D341A02C3BE5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356F0D-F56C-8932-C029-1E4E52E0C7D4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8265954-2F09-ADB1-610F-A4C45F083D28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7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AC510CE-52F8-BCC9-9A58-B08D447F54E8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B0A3B8D-215D-43C1-C985-5C75D07368FE}"/>
              </a:ext>
            </a:extLst>
          </p:cNvPr>
          <p:cNvSpPr txBox="1"/>
          <p:nvPr/>
        </p:nvSpPr>
        <p:spPr>
          <a:xfrm>
            <a:off x="7086600" y="4457700"/>
            <a:ext cx="8723616" cy="21657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was your work life balance like? </a:t>
            </a:r>
          </a:p>
        </p:txBody>
      </p:sp>
      <p:pic>
        <p:nvPicPr>
          <p:cNvPr id="11" name="Picture 10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AC82DE83-C724-9037-3492-E3BEE99F5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920281"/>
            <a:ext cx="4794592" cy="63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4940C-A0D8-16DE-7885-FA0606C66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089D6F-50FB-8368-0A89-A171EC2C445D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C689C9-D36D-74DA-8D8F-BE4D830E2312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F4E7A86-3ABC-E2E1-DABA-9E820A9B6EE1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8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5C3420D-62A9-DAEF-5C96-1AFEBB2382C7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8E77B04-1D4B-CE5F-28C4-74360CEAB05B}"/>
              </a:ext>
            </a:extLst>
          </p:cNvPr>
          <p:cNvSpPr txBox="1"/>
          <p:nvPr/>
        </p:nvSpPr>
        <p:spPr>
          <a:xfrm>
            <a:off x="7086600" y="3880619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Did you experience any reverse culture shock coming home? </a:t>
            </a:r>
          </a:p>
        </p:txBody>
      </p:sp>
      <p:pic>
        <p:nvPicPr>
          <p:cNvPr id="6" name="Picture 5" descr="A person standing on a grass field&#10;&#10;AI-generated content may be incorrect.">
            <a:extLst>
              <a:ext uri="{FF2B5EF4-FFF2-40B4-BE49-F238E27FC236}">
                <a16:creationId xmlns:a16="http://schemas.microsoft.com/office/drawing/2014/main" id="{2F5C5B8A-E8B1-9BE7-3ABA-F50BD802D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9" y="2920282"/>
            <a:ext cx="581556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90B6F-96B6-E020-78E5-19A5E3F8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56AB48-27EC-5EDA-D162-A8AA4D087A20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DF02F0-EA35-9101-7ACC-BB01F1DB7C0B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FA186F-E6D6-05DD-5D0C-9220A517E7D4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Your Turn!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11EA48B-13EE-A085-C3E2-7BB07C0242E4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BB64716-0118-1C47-1DA9-19EF4F6B63FB}"/>
              </a:ext>
            </a:extLst>
          </p:cNvPr>
          <p:cNvSpPr txBox="1"/>
          <p:nvPr/>
        </p:nvSpPr>
        <p:spPr>
          <a:xfrm>
            <a:off x="7086600" y="4457700"/>
            <a:ext cx="8723616" cy="21657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questions do you have for our panelists? </a:t>
            </a:r>
          </a:p>
        </p:txBody>
      </p:sp>
      <p:pic>
        <p:nvPicPr>
          <p:cNvPr id="5" name="Picture 4" descr="A large tree with lights at night&#10;&#10;AI-generated content may be incorrect.">
            <a:extLst>
              <a:ext uri="{FF2B5EF4-FFF2-40B4-BE49-F238E27FC236}">
                <a16:creationId xmlns:a16="http://schemas.microsoft.com/office/drawing/2014/main" id="{2DE44875-6EDF-8397-864E-789CFFE1F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" y="3824288"/>
            <a:ext cx="65151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5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683FD-7A25-CA52-C66D-668EEBCF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A59831-5511-1BEF-415F-47686C9E1E02}"/>
              </a:ext>
            </a:extLst>
          </p:cNvPr>
          <p:cNvSpPr/>
          <p:nvPr/>
        </p:nvSpPr>
        <p:spPr>
          <a:xfrm>
            <a:off x="0" y="9127947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2DF814-3C4F-F483-3113-C646E1129DAD}"/>
              </a:ext>
            </a:extLst>
          </p:cNvPr>
          <p:cNvSpPr/>
          <p:nvPr/>
        </p:nvSpPr>
        <p:spPr>
          <a:xfrm>
            <a:off x="13617106" y="8011164"/>
            <a:ext cx="4267155" cy="1116782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2E400C0-DD3C-C1CA-5B14-B475023D15D1}"/>
              </a:ext>
            </a:extLst>
          </p:cNvPr>
          <p:cNvSpPr/>
          <p:nvPr/>
        </p:nvSpPr>
        <p:spPr>
          <a:xfrm>
            <a:off x="15750683" y="986378"/>
            <a:ext cx="1508617" cy="1508617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0C9FCDA-2599-EE4E-9F64-902FA3AD75F8}"/>
              </a:ext>
            </a:extLst>
          </p:cNvPr>
          <p:cNvSpPr txBox="1"/>
          <p:nvPr/>
        </p:nvSpPr>
        <p:spPr>
          <a:xfrm>
            <a:off x="1009650" y="1038225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Meet your Alumni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4F586BF-3DDD-44B5-2FE7-F34E03BA3C32}"/>
              </a:ext>
            </a:extLst>
          </p:cNvPr>
          <p:cNvSpPr txBox="1"/>
          <p:nvPr/>
        </p:nvSpPr>
        <p:spPr>
          <a:xfrm>
            <a:off x="1009650" y="2936133"/>
            <a:ext cx="12161639" cy="400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Introductions</a:t>
            </a:r>
          </a:p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Guided Questions</a:t>
            </a:r>
          </a:p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Open Q&amp;A </a:t>
            </a:r>
          </a:p>
        </p:txBody>
      </p:sp>
      <p:pic>
        <p:nvPicPr>
          <p:cNvPr id="8" name="Picture 7" descr="A person in a duck garment&#10;&#10;AI-generated content may be incorrect.">
            <a:extLst>
              <a:ext uri="{FF2B5EF4-FFF2-40B4-BE49-F238E27FC236}">
                <a16:creationId xmlns:a16="http://schemas.microsoft.com/office/drawing/2014/main" id="{A031A507-A2B7-069D-25F3-6CCF20DD9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4" y="-14490"/>
            <a:ext cx="18313759" cy="103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21D189-6C7D-284E-6204-C3D227E2E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D69E7E-53C9-4436-05B2-013002D58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75" y="-22528"/>
            <a:ext cx="18309575" cy="102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7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27947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17106" y="8011164"/>
            <a:ext cx="4267155" cy="1116782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50683" y="986378"/>
            <a:ext cx="1508617" cy="1508617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09650" y="1038225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Meet your Alumni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9650" y="2936133"/>
            <a:ext cx="12161639" cy="400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Introductions</a:t>
            </a:r>
          </a:p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Guided Questions</a:t>
            </a:r>
          </a:p>
          <a:p>
            <a:pPr marL="765721" lvl="1" indent="-38286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EE11A"/>
                </a:solidFill>
                <a:latin typeface="Source Sans Pro"/>
              </a:rPr>
              <a:t>Open Q&amp;A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7DB73-80F7-8414-6BC2-125B3A44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4714D54-69B4-2043-F5C9-2FACC36D0AD7}"/>
              </a:ext>
            </a:extLst>
          </p:cNvPr>
          <p:cNvSpPr txBox="1"/>
          <p:nvPr/>
        </p:nvSpPr>
        <p:spPr>
          <a:xfrm>
            <a:off x="838200" y="723900"/>
            <a:ext cx="13182600" cy="1333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7200" dirty="0">
                <a:solidFill>
                  <a:srgbClr val="FFFFFF"/>
                </a:solidFill>
                <a:latin typeface="United Serif Reg 2"/>
              </a:rPr>
              <a:t>Introductions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282A9A8-D7ED-4F5C-74F8-FAA3B880660A}"/>
              </a:ext>
            </a:extLst>
          </p:cNvPr>
          <p:cNvSpPr txBox="1"/>
          <p:nvPr/>
        </p:nvSpPr>
        <p:spPr>
          <a:xfrm>
            <a:off x="862815" y="2628900"/>
            <a:ext cx="108404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EA1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Alumni: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EA1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42F3A-C3EE-9194-1D53-2645EE26892E}"/>
              </a:ext>
            </a:extLst>
          </p:cNvPr>
          <p:cNvSpPr txBox="1"/>
          <p:nvPr/>
        </p:nvSpPr>
        <p:spPr>
          <a:xfrm>
            <a:off x="1066800" y="3557329"/>
            <a:ext cx="6324600" cy="343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What Program did you do? (When and where?)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What is your major?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/>
                <a:cs typeface="Arial"/>
              </a:rPr>
              <a:t>One fun fact about you?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967ED895-EFF6-684B-59C1-F0492668BE9A}"/>
              </a:ext>
            </a:extLst>
          </p:cNvPr>
          <p:cNvSpPr/>
          <p:nvPr/>
        </p:nvSpPr>
        <p:spPr>
          <a:xfrm>
            <a:off x="15465044" y="-274263"/>
            <a:ext cx="2293111" cy="2293111"/>
          </a:xfrm>
          <a:custGeom>
            <a:avLst/>
            <a:gdLst/>
            <a:ahLst/>
            <a:cxnLst/>
            <a:rect l="l" t="t" r="r" b="b"/>
            <a:pathLst>
              <a:path w="2293111" h="2293111">
                <a:moveTo>
                  <a:pt x="0" y="0"/>
                </a:moveTo>
                <a:lnTo>
                  <a:pt x="2293111" y="0"/>
                </a:lnTo>
                <a:lnTo>
                  <a:pt x="2293111" y="2293111"/>
                </a:lnTo>
                <a:lnTo>
                  <a:pt x="0" y="2293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tanding in front of a flower field&#10;&#10;AI-generated content may be incorrect.">
            <a:extLst>
              <a:ext uri="{FF2B5EF4-FFF2-40B4-BE49-F238E27FC236}">
                <a16:creationId xmlns:a16="http://schemas.microsoft.com/office/drawing/2014/main" id="{94D5E915-10D2-AA2D-FFAC-9951395B7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9915" y="2457185"/>
            <a:ext cx="7770271" cy="582770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461CA47D-F888-4980-5ECD-C969565CA30C}"/>
              </a:ext>
            </a:extLst>
          </p:cNvPr>
          <p:cNvSpPr/>
          <p:nvPr/>
        </p:nvSpPr>
        <p:spPr>
          <a:xfrm>
            <a:off x="0" y="977265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7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D7572-1C0F-D656-72CD-A62A4E32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C76F4E-5B70-0E30-DC7E-7566686C2D5B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84839FA-CB4D-53DD-8D38-6B73220FFC86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7484B40-BA46-F96F-DB32-1283272B0EA6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1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60D3870-07B9-AE0B-F540-653A2DB5341F}"/>
              </a:ext>
            </a:extLst>
          </p:cNvPr>
          <p:cNvSpPr/>
          <p:nvPr/>
        </p:nvSpPr>
        <p:spPr>
          <a:xfrm>
            <a:off x="6477000" y="2933700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52EDFBA-EB51-9806-B012-CF5178601AEC}"/>
              </a:ext>
            </a:extLst>
          </p:cNvPr>
          <p:cNvSpPr txBox="1"/>
          <p:nvPr/>
        </p:nvSpPr>
        <p:spPr>
          <a:xfrm>
            <a:off x="7239000" y="4229100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FEA1B"/>
                </a:solidFill>
                <a:latin typeface="Source Sans Pro"/>
                <a:cs typeface="Arial"/>
              </a:rPr>
              <a:t>What </a:t>
            </a:r>
            <a:r>
              <a:rPr lang="en-US" sz="5000" dirty="0">
                <a:solidFill>
                  <a:srgbClr val="FFEA1B"/>
                </a:solidFill>
                <a:latin typeface="Arial"/>
                <a:cs typeface="Arial"/>
              </a:rPr>
              <a:t>did a typical day look like at your workplace, and a typical week? </a:t>
            </a:r>
          </a:p>
        </p:txBody>
      </p:sp>
      <p:pic>
        <p:nvPicPr>
          <p:cNvPr id="13" name="Picture 12" descr="A collage of two people&#10;&#10;AI-generated content may be incorrect.">
            <a:extLst>
              <a:ext uri="{FF2B5EF4-FFF2-40B4-BE49-F238E27FC236}">
                <a16:creationId xmlns:a16="http://schemas.microsoft.com/office/drawing/2014/main" id="{54EAC302-C577-41DB-0931-85685D387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3845"/>
            <a:ext cx="5537189" cy="61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3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37673-2062-2B87-D72A-29CC1894D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FA2F73-CD8E-623D-0D29-D163DC8AEE18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5115B3-75D8-C8C0-1EA0-83EFEFD66B2C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40128C2-C63F-90F3-0E3D-36B937430C9C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2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5FD583C-AD46-51C8-35BE-A7DA9DEDA9E6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3EF3583-9381-5957-9C2B-BDE081A81563}"/>
              </a:ext>
            </a:extLst>
          </p:cNvPr>
          <p:cNvSpPr txBox="1"/>
          <p:nvPr/>
        </p:nvSpPr>
        <p:spPr>
          <a:xfrm>
            <a:off x="7162800" y="4229100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What, if any, challenges or culture shock did you experience while interning? </a:t>
            </a:r>
          </a:p>
        </p:txBody>
      </p:sp>
      <p:pic>
        <p:nvPicPr>
          <p:cNvPr id="15" name="Picture 14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2EB60505-C70F-58D3-E00F-3565EB415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1" b="-4478"/>
          <a:stretch/>
        </p:blipFill>
        <p:spPr>
          <a:xfrm>
            <a:off x="381000" y="2920282"/>
            <a:ext cx="5791200" cy="65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12C33-9301-F6AC-10DE-86F1592C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03C21C-8E6C-BA37-026F-70C92667FC03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F493250-85AF-A410-43B1-F63A2FB75A03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6A70C56-E91C-E52F-5331-95D1269371B3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3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50E19D0-C676-E34E-7FA1-98BC8D627125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B8E77CF-7ABB-EF7B-9666-889D82C9C473}"/>
              </a:ext>
            </a:extLst>
          </p:cNvPr>
          <p:cNvSpPr txBox="1"/>
          <p:nvPr/>
        </p:nvSpPr>
        <p:spPr>
          <a:xfrm>
            <a:off x="7086600" y="4231368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one project or deliverable you worked on that you feel proud of? </a:t>
            </a:r>
          </a:p>
        </p:txBody>
      </p:sp>
      <p:pic>
        <p:nvPicPr>
          <p:cNvPr id="5" name="Picture 4" descr="A person sitting on stairs in front of a red gate with Fushimi Inari-taisha in the background&#10;&#10;AI-generated content may be incorrect.">
            <a:extLst>
              <a:ext uri="{FF2B5EF4-FFF2-40B4-BE49-F238E27FC236}">
                <a16:creationId xmlns:a16="http://schemas.microsoft.com/office/drawing/2014/main" id="{E78BB798-ED5C-830D-661A-9427407B2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" b="7801"/>
          <a:stretch/>
        </p:blipFill>
        <p:spPr>
          <a:xfrm>
            <a:off x="1219200" y="2705100"/>
            <a:ext cx="3943360" cy="73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81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E66E8-34CA-5BB3-F1FE-369F95E7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9848B6-032D-E5E8-F0CE-141B41F21D28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C067C7C-5732-06D1-A8E2-B15D8E7DED1A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29C6722-C543-1A30-C845-2200A3846DD4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4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D3BB4DF-95F0-0910-216A-8AD59A9C151F}"/>
              </a:ext>
            </a:extLst>
          </p:cNvPr>
          <p:cNvSpPr/>
          <p:nvPr/>
        </p:nvSpPr>
        <p:spPr>
          <a:xfrm>
            <a:off x="6477000" y="2933700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C422E1D-C55E-3327-2726-186B213A732B}"/>
              </a:ext>
            </a:extLst>
          </p:cNvPr>
          <p:cNvSpPr txBox="1"/>
          <p:nvPr/>
        </p:nvSpPr>
        <p:spPr>
          <a:xfrm>
            <a:off x="7239000" y="4229100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>
                <a:solidFill>
                  <a:srgbClr val="FFEA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this internship prepare you for your future career? </a:t>
            </a:r>
          </a:p>
        </p:txBody>
      </p:sp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878B63F-0049-5C11-E3DB-8BE2D5FE3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r="14368" b="-427"/>
          <a:stretch/>
        </p:blipFill>
        <p:spPr>
          <a:xfrm>
            <a:off x="838202" y="3141063"/>
            <a:ext cx="4876799" cy="54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1EB01-997D-51A2-454B-AA743D9D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C85E21-9517-19E7-A7E0-561F16BE9939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56687D-3226-8639-594F-4C747D9EC23E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9E218F8-CDB8-FEB8-0C14-621FD2CD5A53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5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C6C2BE1C-31C1-3D68-C1CA-F84137B09C2C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5BBA50-EBE4-F371-1F75-C718CB854BE8}"/>
              </a:ext>
            </a:extLst>
          </p:cNvPr>
          <p:cNvSpPr txBox="1"/>
          <p:nvPr/>
        </p:nvSpPr>
        <p:spPr>
          <a:xfrm>
            <a:off x="7086600" y="3077206"/>
            <a:ext cx="8723616" cy="562820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much professional  support did you receive on your program while you were abroad (outside of your workplace)? </a:t>
            </a:r>
          </a:p>
        </p:txBody>
      </p:sp>
      <p:pic>
        <p:nvPicPr>
          <p:cNvPr id="6" name="Picture 5" descr="A group of girls in traditional dresses&#10;&#10;AI-generated content may be incorrect.">
            <a:extLst>
              <a:ext uri="{FF2B5EF4-FFF2-40B4-BE49-F238E27FC236}">
                <a16:creationId xmlns:a16="http://schemas.microsoft.com/office/drawing/2014/main" id="{606FA557-36AE-2A02-042B-C74BEBBE8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51756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5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A8BE3-30F1-22E0-BD45-749FAB5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C34CA0-FD40-BD7E-027D-8FC04DB3EA77}"/>
              </a:ext>
            </a:extLst>
          </p:cNvPr>
          <p:cNvSpPr/>
          <p:nvPr/>
        </p:nvSpPr>
        <p:spPr>
          <a:xfrm>
            <a:off x="0" y="97765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EF384D8-CDA0-8B5A-3151-CDAFF51A4984}"/>
              </a:ext>
            </a:extLst>
          </p:cNvPr>
          <p:cNvSpPr/>
          <p:nvPr/>
        </p:nvSpPr>
        <p:spPr>
          <a:xfrm>
            <a:off x="14303648" y="1126465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8E8E890-88B8-4A7E-70A5-7B761B9CBE8B}"/>
              </a:ext>
            </a:extLst>
          </p:cNvPr>
          <p:cNvSpPr txBox="1"/>
          <p:nvPr/>
        </p:nvSpPr>
        <p:spPr>
          <a:xfrm>
            <a:off x="1028700" y="1135990"/>
            <a:ext cx="10102355" cy="14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9369" dirty="0">
                <a:solidFill>
                  <a:srgbClr val="FFFFFF"/>
                </a:solidFill>
                <a:latin typeface="United Serif Reg 2"/>
              </a:rPr>
              <a:t>Question 6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25E362A-261D-E8B4-D504-088AD097A8F8}"/>
              </a:ext>
            </a:extLst>
          </p:cNvPr>
          <p:cNvSpPr/>
          <p:nvPr/>
        </p:nvSpPr>
        <p:spPr>
          <a:xfrm>
            <a:off x="6553200" y="2920282"/>
            <a:ext cx="0" cy="639278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4AA9D2D-AA33-B177-53D0-ED096FF8D90D}"/>
              </a:ext>
            </a:extLst>
          </p:cNvPr>
          <p:cNvSpPr txBox="1"/>
          <p:nvPr/>
        </p:nvSpPr>
        <p:spPr>
          <a:xfrm>
            <a:off x="7086600" y="3880619"/>
            <a:ext cx="8723616" cy="33198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R="0" lvl="2">
              <a:lnSpc>
                <a:spcPct val="150000"/>
              </a:lnSpc>
              <a:spcAft>
                <a:spcPts val="800"/>
              </a:spcAft>
              <a:buSzPts val="1000"/>
              <a:tabLst>
                <a:tab pos="1371600" algn="l"/>
              </a:tabLst>
            </a:pPr>
            <a:r>
              <a:rPr lang="en-US" sz="5000" kern="100" dirty="0">
                <a:solidFill>
                  <a:srgbClr val="FFEA1B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do you wish you would have known before the program start?</a:t>
            </a:r>
          </a:p>
        </p:txBody>
      </p:sp>
      <p:pic>
        <p:nvPicPr>
          <p:cNvPr id="5" name="Picture 4" descr="Two women standing in front of a poster&#10;&#10;AI-generated content may be incorrect.">
            <a:extLst>
              <a:ext uri="{FF2B5EF4-FFF2-40B4-BE49-F238E27FC236}">
                <a16:creationId xmlns:a16="http://schemas.microsoft.com/office/drawing/2014/main" id="{6B80B88A-9836-3A76-24F0-B3333184A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22167" r="3614"/>
          <a:stretch/>
        </p:blipFill>
        <p:spPr>
          <a:xfrm>
            <a:off x="647701" y="3077206"/>
            <a:ext cx="5638800" cy="60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194</Words>
  <Application>Microsoft Macintosh PowerPoint</Application>
  <PresentationFormat>Custom</PresentationFormat>
  <Paragraphs>34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Source Sans Pro</vt:lpstr>
      <vt:lpstr>Aptos</vt:lpstr>
      <vt:lpstr>United Serif Reg 1</vt:lpstr>
      <vt:lpstr>Arial</vt:lpstr>
      <vt:lpstr>United Serif Reg 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Workshop Presentation Template '24</dc:title>
  <cp:lastModifiedBy>Spencer Smith</cp:lastModifiedBy>
  <cp:revision>5</cp:revision>
  <dcterms:created xsi:type="dcterms:W3CDTF">2006-08-16T00:00:00Z</dcterms:created>
  <dcterms:modified xsi:type="dcterms:W3CDTF">2025-04-28T21:49:03Z</dcterms:modified>
  <dc:identifier>DAF_--JoFug</dc:identifier>
</cp:coreProperties>
</file>